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14" r:id="rId3"/>
  </p:sldMasterIdLst>
  <p:notesMasterIdLst>
    <p:notesMasterId r:id="rId36"/>
  </p:notesMasterIdLst>
  <p:sldIdLst>
    <p:sldId id="260" r:id="rId4"/>
    <p:sldId id="266" r:id="rId5"/>
    <p:sldId id="265" r:id="rId6"/>
    <p:sldId id="860" r:id="rId7"/>
    <p:sldId id="864" r:id="rId8"/>
    <p:sldId id="317" r:id="rId9"/>
    <p:sldId id="318" r:id="rId10"/>
    <p:sldId id="861" r:id="rId11"/>
    <p:sldId id="886" r:id="rId12"/>
    <p:sldId id="887" r:id="rId13"/>
    <p:sldId id="888" r:id="rId14"/>
    <p:sldId id="865" r:id="rId15"/>
    <p:sldId id="866" r:id="rId16"/>
    <p:sldId id="884" r:id="rId17"/>
    <p:sldId id="885" r:id="rId18"/>
    <p:sldId id="863" r:id="rId19"/>
    <p:sldId id="868" r:id="rId20"/>
    <p:sldId id="869" r:id="rId21"/>
    <p:sldId id="870" r:id="rId22"/>
    <p:sldId id="871" r:id="rId23"/>
    <p:sldId id="872" r:id="rId24"/>
    <p:sldId id="874" r:id="rId25"/>
    <p:sldId id="875" r:id="rId26"/>
    <p:sldId id="876" r:id="rId27"/>
    <p:sldId id="877" r:id="rId28"/>
    <p:sldId id="878" r:id="rId29"/>
    <p:sldId id="879" r:id="rId30"/>
    <p:sldId id="880" r:id="rId31"/>
    <p:sldId id="881" r:id="rId32"/>
    <p:sldId id="867" r:id="rId33"/>
    <p:sldId id="882" r:id="rId34"/>
    <p:sldId id="8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968F93-104B-4677-8157-A7F5AA13DE8B}">
          <p14:sldIdLst>
            <p14:sldId id="260"/>
            <p14:sldId id="266"/>
            <p14:sldId id="265"/>
          </p14:sldIdLst>
        </p14:section>
        <p14:section name="PRME SIP Policy" id="{BB0C98A6-B1F4-4D44-8AB0-C91EDD014139}">
          <p14:sldIdLst>
            <p14:sldId id="860"/>
          </p14:sldIdLst>
        </p14:section>
        <p14:section name="PRME SIP Resources" id="{176C988B-6A4A-4D73-98A6-9CD33DA68DD7}">
          <p14:sldIdLst>
            <p14:sldId id="864"/>
          </p14:sldIdLst>
        </p14:section>
        <p14:section name="The PRME Commons" id="{197CB10D-FEC1-440C-9468-D8577313CFEB}">
          <p14:sldIdLst>
            <p14:sldId id="317"/>
            <p14:sldId id="318"/>
          </p14:sldIdLst>
        </p14:section>
        <p14:section name="Primary Changes from 2024" id="{31DE54D0-B018-4C8A-87CD-1E2CF547E205}">
          <p14:sldIdLst>
            <p14:sldId id="861"/>
            <p14:sldId id="886"/>
            <p14:sldId id="887"/>
            <p14:sldId id="888"/>
          </p14:sldIdLst>
        </p14:section>
        <p14:section name="Key Terminology" id="{C92A7184-ADAC-4935-A550-A0A0705AB6A1}">
          <p14:sldIdLst>
            <p14:sldId id="865"/>
            <p14:sldId id="866"/>
            <p14:sldId id="884"/>
            <p14:sldId id="885"/>
          </p14:sldIdLst>
        </p14:section>
        <p14:section name="Content of the 2025 SIP" id="{C675BF4D-63B1-4805-805D-2B4AD710FF62}">
          <p14:sldIdLst>
            <p14:sldId id="863"/>
            <p14:sldId id="868"/>
            <p14:sldId id="869"/>
            <p14:sldId id="870"/>
            <p14:sldId id="871"/>
            <p14:sldId id="872"/>
            <p14:sldId id="874"/>
            <p14:sldId id="875"/>
            <p14:sldId id="876"/>
            <p14:sldId id="877"/>
            <p14:sldId id="878"/>
            <p14:sldId id="879"/>
            <p14:sldId id="880"/>
            <p14:sldId id="881"/>
          </p14:sldIdLst>
        </p14:section>
        <p14:section name="FAQs" id="{8EBD108C-CF76-45F2-9E41-4104FB7AC1F2}">
          <p14:sldIdLst>
            <p14:sldId id="867"/>
          </p14:sldIdLst>
        </p14:section>
        <p14:section name="What does a &quot;Good&quot; SIP Look Like?" id="{64EAA5BA-E554-4A2C-ADCB-776B07BE2FCC}">
          <p14:sldIdLst>
            <p14:sldId id="882"/>
          </p14:sldIdLst>
        </p14:section>
        <p14:section name="What Next?" id="{90061914-7987-47ED-8E41-4FB364831B05}">
          <p14:sldIdLst>
            <p14:sldId id="8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2E5"/>
    <a:srgbClr val="1D314F"/>
    <a:srgbClr val="CCC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ED076-244E-4722-A96F-54F10F4B1D06}" v="2623" dt="2025-04-07T06:45:07.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95" autoAdjust="0"/>
    <p:restoredTop sz="71205" autoAdjust="0"/>
  </p:normalViewPr>
  <p:slideViewPr>
    <p:cSldViewPr snapToGrid="0">
      <p:cViewPr varScale="1">
        <p:scale>
          <a:sx n="79" d="100"/>
          <a:sy n="79" d="100"/>
        </p:scale>
        <p:origin x="1098" y="78"/>
      </p:cViewPr>
      <p:guideLst/>
    </p:cSldViewPr>
  </p:slideViewPr>
  <p:outlineViewPr>
    <p:cViewPr>
      <p:scale>
        <a:sx n="33" d="100"/>
        <a:sy n="33" d="100"/>
      </p:scale>
      <p:origin x="0" y="-2028"/>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teele" userId="e2e20f25-c419-4626-9ab7-a435d62e487a" providerId="ADAL" clId="{6E7ED076-244E-4722-A96F-54F10F4B1D06}"/>
    <pc:docChg chg="undo custSel addSld delSld modSld sldOrd addSection delSection modSection">
      <pc:chgData name="Laura Steele" userId="e2e20f25-c419-4626-9ab7-a435d62e487a" providerId="ADAL" clId="{6E7ED076-244E-4722-A96F-54F10F4B1D06}" dt="2025-04-09T06:02:25.656" v="12383" actId="20577"/>
      <pc:docMkLst>
        <pc:docMk/>
      </pc:docMkLst>
      <pc:sldChg chg="addSp delSp modSp mod">
        <pc:chgData name="Laura Steele" userId="e2e20f25-c419-4626-9ab7-a435d62e487a" providerId="ADAL" clId="{6E7ED076-244E-4722-A96F-54F10F4B1D06}" dt="2025-04-07T06:36:29.254" v="11903" actId="20577"/>
        <pc:sldMkLst>
          <pc:docMk/>
          <pc:sldMk cId="0" sldId="265"/>
        </pc:sldMkLst>
        <pc:spChg chg="mod">
          <ac:chgData name="Laura Steele" userId="e2e20f25-c419-4626-9ab7-a435d62e487a" providerId="ADAL" clId="{6E7ED076-244E-4722-A96F-54F10F4B1D06}" dt="2025-04-06T14:09:24.468" v="11421" actId="14100"/>
          <ac:spMkLst>
            <pc:docMk/>
            <pc:sldMk cId="0" sldId="265"/>
            <ac:spMk id="1574" creationId="{00000000-0000-0000-0000-000000000000}"/>
          </ac:spMkLst>
        </pc:spChg>
        <pc:spChg chg="mod">
          <ac:chgData name="Laura Steele" userId="e2e20f25-c419-4626-9ab7-a435d62e487a" providerId="ADAL" clId="{6E7ED076-244E-4722-A96F-54F10F4B1D06}" dt="2025-04-07T06:36:29.254" v="11903" actId="20577"/>
          <ac:spMkLst>
            <pc:docMk/>
            <pc:sldMk cId="0" sldId="265"/>
            <ac:spMk id="1575" creationId="{00000000-0000-0000-0000-000000000000}"/>
          </ac:spMkLst>
        </pc:spChg>
        <pc:spChg chg="mod">
          <ac:chgData name="Laura Steele" userId="e2e20f25-c419-4626-9ab7-a435d62e487a" providerId="ADAL" clId="{6E7ED076-244E-4722-A96F-54F10F4B1D06}" dt="2025-04-06T14:09:05.342" v="11417" actId="14100"/>
          <ac:spMkLst>
            <pc:docMk/>
            <pc:sldMk cId="0" sldId="265"/>
            <ac:spMk id="1576" creationId="{00000000-0000-0000-0000-000000000000}"/>
          </ac:spMkLst>
        </pc:spChg>
        <pc:picChg chg="mod modCrop">
          <ac:chgData name="Laura Steele" userId="e2e20f25-c419-4626-9ab7-a435d62e487a" providerId="ADAL" clId="{6E7ED076-244E-4722-A96F-54F10F4B1D06}" dt="2025-04-06T14:09:17.525" v="11419" actId="732"/>
          <ac:picMkLst>
            <pc:docMk/>
            <pc:sldMk cId="0" sldId="265"/>
            <ac:picMk id="1577" creationId="{00000000-0000-0000-0000-000000000000}"/>
          </ac:picMkLst>
        </pc:picChg>
      </pc:sldChg>
      <pc:sldChg chg="modSp mod">
        <pc:chgData name="Laura Steele" userId="e2e20f25-c419-4626-9ab7-a435d62e487a" providerId="ADAL" clId="{6E7ED076-244E-4722-A96F-54F10F4B1D06}" dt="2025-04-07T06:35:44.270" v="11895" actId="20577"/>
        <pc:sldMkLst>
          <pc:docMk/>
          <pc:sldMk cId="0" sldId="266"/>
        </pc:sldMkLst>
        <pc:spChg chg="mod">
          <ac:chgData name="Laura Steele" userId="e2e20f25-c419-4626-9ab7-a435d62e487a" providerId="ADAL" clId="{6E7ED076-244E-4722-A96F-54F10F4B1D06}" dt="2025-04-07T06:35:44.270" v="11895" actId="20577"/>
          <ac:spMkLst>
            <pc:docMk/>
            <pc:sldMk cId="0" sldId="266"/>
            <ac:spMk id="848" creationId="{00000000-0000-0000-0000-000000000000}"/>
          </ac:spMkLst>
        </pc:spChg>
      </pc:sldChg>
      <pc:sldChg chg="modNotesTx">
        <pc:chgData name="Laura Steele" userId="e2e20f25-c419-4626-9ab7-a435d62e487a" providerId="ADAL" clId="{6E7ED076-244E-4722-A96F-54F10F4B1D06}" dt="2025-04-06T09:24:14.654" v="1310" actId="20577"/>
        <pc:sldMkLst>
          <pc:docMk/>
          <pc:sldMk cId="0" sldId="317"/>
        </pc:sldMkLst>
      </pc:sldChg>
      <pc:sldChg chg="addSp modSp del mod">
        <pc:chgData name="Laura Steele" userId="e2e20f25-c419-4626-9ab7-a435d62e487a" providerId="ADAL" clId="{6E7ED076-244E-4722-A96F-54F10F4B1D06}" dt="2025-04-06T14:02:37.714" v="10692" actId="47"/>
        <pc:sldMkLst>
          <pc:docMk/>
          <pc:sldMk cId="2348739767" sldId="859"/>
        </pc:sldMkLst>
      </pc:sldChg>
      <pc:sldChg chg="modSp mod modAnim">
        <pc:chgData name="Laura Steele" userId="e2e20f25-c419-4626-9ab7-a435d62e487a" providerId="ADAL" clId="{6E7ED076-244E-4722-A96F-54F10F4B1D06}" dt="2025-04-06T13:46:00.093" v="10506" actId="20577"/>
        <pc:sldMkLst>
          <pc:docMk/>
          <pc:sldMk cId="3296467780" sldId="860"/>
        </pc:sldMkLst>
        <pc:spChg chg="mod">
          <ac:chgData name="Laura Steele" userId="e2e20f25-c419-4626-9ab7-a435d62e487a" providerId="ADAL" clId="{6E7ED076-244E-4722-A96F-54F10F4B1D06}" dt="2025-04-06T13:46:00.093" v="10506" actId="20577"/>
          <ac:spMkLst>
            <pc:docMk/>
            <pc:sldMk cId="3296467780" sldId="860"/>
            <ac:spMk id="855" creationId="{6FEE3FB7-6819-9858-1683-C9CE55FCB573}"/>
          </ac:spMkLst>
        </pc:spChg>
      </pc:sldChg>
      <pc:sldChg chg="modSp mod modAnim modNotes modNotesTx">
        <pc:chgData name="Laura Steele" userId="e2e20f25-c419-4626-9ab7-a435d62e487a" providerId="ADAL" clId="{6E7ED076-244E-4722-A96F-54F10F4B1D06}" dt="2025-04-09T06:02:25.656" v="12383" actId="20577"/>
        <pc:sldMkLst>
          <pc:docMk/>
          <pc:sldMk cId="1110200424" sldId="861"/>
        </pc:sldMkLst>
        <pc:spChg chg="mod">
          <ac:chgData name="Laura Steele" userId="e2e20f25-c419-4626-9ab7-a435d62e487a" providerId="ADAL" clId="{6E7ED076-244E-4722-A96F-54F10F4B1D06}" dt="2025-04-06T12:24:42.521" v="8264" actId="20577"/>
          <ac:spMkLst>
            <pc:docMk/>
            <pc:sldMk cId="1110200424" sldId="861"/>
            <ac:spMk id="854" creationId="{65C32E6C-39CF-1CE6-0356-88F4AF98EFD3}"/>
          </ac:spMkLst>
        </pc:spChg>
        <pc:spChg chg="mod">
          <ac:chgData name="Laura Steele" userId="e2e20f25-c419-4626-9ab7-a435d62e487a" providerId="ADAL" clId="{6E7ED076-244E-4722-A96F-54F10F4B1D06}" dt="2025-04-06T12:37:40.528" v="8498" actId="313"/>
          <ac:spMkLst>
            <pc:docMk/>
            <pc:sldMk cId="1110200424" sldId="861"/>
            <ac:spMk id="855" creationId="{7381CFA1-3FFD-D3A3-584E-C6B253E1F05E}"/>
          </ac:spMkLst>
        </pc:spChg>
      </pc:sldChg>
      <pc:sldChg chg="addSp delSp modSp mod delAnim modNotes modNotesTx">
        <pc:chgData name="Laura Steele" userId="e2e20f25-c419-4626-9ab7-a435d62e487a" providerId="ADAL" clId="{6E7ED076-244E-4722-A96F-54F10F4B1D06}" dt="2025-04-06T09:56:42.901" v="1846" actId="255"/>
        <pc:sldMkLst>
          <pc:docMk/>
          <pc:sldMk cId="3124117543" sldId="863"/>
        </pc:sldMkLst>
        <pc:spChg chg="add mod">
          <ac:chgData name="Laura Steele" userId="e2e20f25-c419-4626-9ab7-a435d62e487a" providerId="ADAL" clId="{6E7ED076-244E-4722-A96F-54F10F4B1D06}" dt="2025-04-06T09:55:33.781" v="1828" actId="1076"/>
          <ac:spMkLst>
            <pc:docMk/>
            <pc:sldMk cId="3124117543" sldId="863"/>
            <ac:spMk id="4" creationId="{5938CDD5-E9F3-0DA8-080D-FDC6D46400BD}"/>
          </ac:spMkLst>
        </pc:spChg>
        <pc:spChg chg="add mod">
          <ac:chgData name="Laura Steele" userId="e2e20f25-c419-4626-9ab7-a435d62e487a" providerId="ADAL" clId="{6E7ED076-244E-4722-A96F-54F10F4B1D06}" dt="2025-04-06T09:55:33.781" v="1828" actId="1076"/>
          <ac:spMkLst>
            <pc:docMk/>
            <pc:sldMk cId="3124117543" sldId="863"/>
            <ac:spMk id="6" creationId="{803AD5F0-6388-0AA4-D905-67C8A296B9D4}"/>
          </ac:spMkLst>
        </pc:spChg>
        <pc:spChg chg="add mod">
          <ac:chgData name="Laura Steele" userId="e2e20f25-c419-4626-9ab7-a435d62e487a" providerId="ADAL" clId="{6E7ED076-244E-4722-A96F-54F10F4B1D06}" dt="2025-04-06T09:55:33.781" v="1828" actId="1076"/>
          <ac:spMkLst>
            <pc:docMk/>
            <pc:sldMk cId="3124117543" sldId="863"/>
            <ac:spMk id="8" creationId="{30ECE3A5-1084-00D0-FDC9-46AF18AFCE91}"/>
          </ac:spMkLst>
        </pc:spChg>
        <pc:spChg chg="add mod">
          <ac:chgData name="Laura Steele" userId="e2e20f25-c419-4626-9ab7-a435d62e487a" providerId="ADAL" clId="{6E7ED076-244E-4722-A96F-54F10F4B1D06}" dt="2025-04-06T09:55:33.781" v="1828" actId="1076"/>
          <ac:spMkLst>
            <pc:docMk/>
            <pc:sldMk cId="3124117543" sldId="863"/>
            <ac:spMk id="10" creationId="{6F41066F-B459-8ED4-E0BE-C254BFC1D888}"/>
          </ac:spMkLst>
        </pc:spChg>
        <pc:spChg chg="add mod">
          <ac:chgData name="Laura Steele" userId="e2e20f25-c419-4626-9ab7-a435d62e487a" providerId="ADAL" clId="{6E7ED076-244E-4722-A96F-54F10F4B1D06}" dt="2025-04-06T09:55:33.781" v="1828" actId="1076"/>
          <ac:spMkLst>
            <pc:docMk/>
            <pc:sldMk cId="3124117543" sldId="863"/>
            <ac:spMk id="12" creationId="{6CCC4810-589D-4D7F-8638-C88E93892C2E}"/>
          </ac:spMkLst>
        </pc:spChg>
        <pc:spChg chg="add mod">
          <ac:chgData name="Laura Steele" userId="e2e20f25-c419-4626-9ab7-a435d62e487a" providerId="ADAL" clId="{6E7ED076-244E-4722-A96F-54F10F4B1D06}" dt="2025-04-06T09:55:33.781" v="1828" actId="1076"/>
          <ac:spMkLst>
            <pc:docMk/>
            <pc:sldMk cId="3124117543" sldId="863"/>
            <ac:spMk id="14" creationId="{05A0204A-BD4E-FBA5-7CDF-1F8760008A1B}"/>
          </ac:spMkLst>
        </pc:spChg>
        <pc:spChg chg="add mod">
          <ac:chgData name="Laura Steele" userId="e2e20f25-c419-4626-9ab7-a435d62e487a" providerId="ADAL" clId="{6E7ED076-244E-4722-A96F-54F10F4B1D06}" dt="2025-04-06T09:55:33.781" v="1828" actId="1076"/>
          <ac:spMkLst>
            <pc:docMk/>
            <pc:sldMk cId="3124117543" sldId="863"/>
            <ac:spMk id="15" creationId="{F4F02DE8-E653-565D-2509-401095AC3EE6}"/>
          </ac:spMkLst>
        </pc:spChg>
        <pc:spChg chg="add mod">
          <ac:chgData name="Laura Steele" userId="e2e20f25-c419-4626-9ab7-a435d62e487a" providerId="ADAL" clId="{6E7ED076-244E-4722-A96F-54F10F4B1D06}" dt="2025-04-06T09:55:33.781" v="1828" actId="1076"/>
          <ac:spMkLst>
            <pc:docMk/>
            <pc:sldMk cId="3124117543" sldId="863"/>
            <ac:spMk id="20" creationId="{FAC9AAE1-9862-D69D-B26C-5B12C77AA492}"/>
          </ac:spMkLst>
        </pc:spChg>
        <pc:spChg chg="add mod">
          <ac:chgData name="Laura Steele" userId="e2e20f25-c419-4626-9ab7-a435d62e487a" providerId="ADAL" clId="{6E7ED076-244E-4722-A96F-54F10F4B1D06}" dt="2025-04-06T09:55:14.644" v="1827" actId="207"/>
          <ac:spMkLst>
            <pc:docMk/>
            <pc:sldMk cId="3124117543" sldId="863"/>
            <ac:spMk id="22" creationId="{AC5501E8-2397-C8A9-401C-C769F69CCE2C}"/>
          </ac:spMkLst>
        </pc:spChg>
        <pc:spChg chg="mod">
          <ac:chgData name="Laura Steele" userId="e2e20f25-c419-4626-9ab7-a435d62e487a" providerId="ADAL" clId="{6E7ED076-244E-4722-A96F-54F10F4B1D06}" dt="2025-04-06T09:26:27.540" v="1354" actId="1076"/>
          <ac:spMkLst>
            <pc:docMk/>
            <pc:sldMk cId="3124117543" sldId="863"/>
            <ac:spMk id="854" creationId="{D7E68092-06EE-C21F-2985-DFBA3807E90B}"/>
          </ac:spMkLst>
        </pc:spChg>
        <pc:picChg chg="mod">
          <ac:chgData name="Laura Steele" userId="e2e20f25-c419-4626-9ab7-a435d62e487a" providerId="ADAL" clId="{6E7ED076-244E-4722-A96F-54F10F4B1D06}" dt="2025-04-06T09:51:09.322" v="1651" actId="1076"/>
          <ac:picMkLst>
            <pc:docMk/>
            <pc:sldMk cId="3124117543" sldId="863"/>
            <ac:picMk id="5" creationId="{57AE5124-AF00-0D3D-1E60-2F35B18B71EB}"/>
          </ac:picMkLst>
        </pc:picChg>
        <pc:picChg chg="add mod">
          <ac:chgData name="Laura Steele" userId="e2e20f25-c419-4626-9ab7-a435d62e487a" providerId="ADAL" clId="{6E7ED076-244E-4722-A96F-54F10F4B1D06}" dt="2025-04-06T09:55:33.781" v="1828" actId="1076"/>
          <ac:picMkLst>
            <pc:docMk/>
            <pc:sldMk cId="3124117543" sldId="863"/>
            <ac:picMk id="7" creationId="{699C386D-CA1E-3213-8E8A-A35E4ADE666D}"/>
          </ac:picMkLst>
        </pc:picChg>
        <pc:picChg chg="add mod">
          <ac:chgData name="Laura Steele" userId="e2e20f25-c419-4626-9ab7-a435d62e487a" providerId="ADAL" clId="{6E7ED076-244E-4722-A96F-54F10F4B1D06}" dt="2025-04-06T09:55:33.781" v="1828" actId="1076"/>
          <ac:picMkLst>
            <pc:docMk/>
            <pc:sldMk cId="3124117543" sldId="863"/>
            <ac:picMk id="9" creationId="{36F64AEF-7AE1-85A5-2FB1-C53E9A5F60C5}"/>
          </ac:picMkLst>
        </pc:picChg>
        <pc:picChg chg="mod">
          <ac:chgData name="Laura Steele" userId="e2e20f25-c419-4626-9ab7-a435d62e487a" providerId="ADAL" clId="{6E7ED076-244E-4722-A96F-54F10F4B1D06}" dt="2025-04-06T09:53:09.180" v="1683" actId="1076"/>
          <ac:picMkLst>
            <pc:docMk/>
            <pc:sldMk cId="3124117543" sldId="863"/>
            <ac:picMk id="11" creationId="{0377114E-46EE-F1AF-A098-F5BC396CF9E2}"/>
          </ac:picMkLst>
        </pc:picChg>
        <pc:picChg chg="add mod">
          <ac:chgData name="Laura Steele" userId="e2e20f25-c419-4626-9ab7-a435d62e487a" providerId="ADAL" clId="{6E7ED076-244E-4722-A96F-54F10F4B1D06}" dt="2025-04-06T09:53:00.148" v="1682" actId="1076"/>
          <ac:picMkLst>
            <pc:docMk/>
            <pc:sldMk cId="3124117543" sldId="863"/>
            <ac:picMk id="13" creationId="{E99A66B5-A18D-7D73-C53B-63E3E014ED08}"/>
          </ac:picMkLst>
        </pc:picChg>
        <pc:picChg chg="mod">
          <ac:chgData name="Laura Steele" userId="e2e20f25-c419-4626-9ab7-a435d62e487a" providerId="ADAL" clId="{6E7ED076-244E-4722-A96F-54F10F4B1D06}" dt="2025-04-06T09:52:35.390" v="1680" actId="1076"/>
          <ac:picMkLst>
            <pc:docMk/>
            <pc:sldMk cId="3124117543" sldId="863"/>
            <ac:picMk id="16" creationId="{322C0EF4-4F11-0D54-7DCF-5E6F4FDC9BF5}"/>
          </ac:picMkLst>
        </pc:picChg>
        <pc:picChg chg="mod">
          <ac:chgData name="Laura Steele" userId="e2e20f25-c419-4626-9ab7-a435d62e487a" providerId="ADAL" clId="{6E7ED076-244E-4722-A96F-54F10F4B1D06}" dt="2025-04-06T09:52:51.027" v="1681" actId="1076"/>
          <ac:picMkLst>
            <pc:docMk/>
            <pc:sldMk cId="3124117543" sldId="863"/>
            <ac:picMk id="17" creationId="{E4C96C3F-6A39-AEC6-F233-A2EB6543B6BC}"/>
          </ac:picMkLst>
        </pc:picChg>
        <pc:picChg chg="add mod modCrop">
          <ac:chgData name="Laura Steele" userId="e2e20f25-c419-4626-9ab7-a435d62e487a" providerId="ADAL" clId="{6E7ED076-244E-4722-A96F-54F10F4B1D06}" dt="2025-04-06T09:51:16.872" v="1652" actId="1076"/>
          <ac:picMkLst>
            <pc:docMk/>
            <pc:sldMk cId="3124117543" sldId="863"/>
            <ac:picMk id="19" creationId="{3A6AF6A8-1A95-8A5F-6BD2-F9CB48AD9E91}"/>
          </ac:picMkLst>
        </pc:picChg>
      </pc:sldChg>
      <pc:sldChg chg="addSp delSp modSp add mod modAnim">
        <pc:chgData name="Laura Steele" userId="e2e20f25-c419-4626-9ab7-a435d62e487a" providerId="ADAL" clId="{6E7ED076-244E-4722-A96F-54F10F4B1D06}" dt="2025-04-06T12:38:35.091" v="8504" actId="20577"/>
        <pc:sldMkLst>
          <pc:docMk/>
          <pc:sldMk cId="4020950221" sldId="865"/>
        </pc:sldMkLst>
        <pc:spChg chg="add mod">
          <ac:chgData name="Laura Steele" userId="e2e20f25-c419-4626-9ab7-a435d62e487a" providerId="ADAL" clId="{6E7ED076-244E-4722-A96F-54F10F4B1D06}" dt="2025-04-06T09:04:17.642" v="336" actId="207"/>
          <ac:spMkLst>
            <pc:docMk/>
            <pc:sldMk cId="4020950221" sldId="865"/>
            <ac:spMk id="4" creationId="{2F3020E4-7005-D8C5-0ED0-54CA2F8DF76C}"/>
          </ac:spMkLst>
        </pc:spChg>
        <pc:spChg chg="mod">
          <ac:chgData name="Laura Steele" userId="e2e20f25-c419-4626-9ab7-a435d62e487a" providerId="ADAL" clId="{6E7ED076-244E-4722-A96F-54F10F4B1D06}" dt="2025-04-06T08:56:35.298" v="188" actId="1076"/>
          <ac:spMkLst>
            <pc:docMk/>
            <pc:sldMk cId="4020950221" sldId="865"/>
            <ac:spMk id="854" creationId="{09FC360C-71BF-C877-D804-9C3C1E0F6559}"/>
          </ac:spMkLst>
        </pc:spChg>
        <pc:spChg chg="mod">
          <ac:chgData name="Laura Steele" userId="e2e20f25-c419-4626-9ab7-a435d62e487a" providerId="ADAL" clId="{6E7ED076-244E-4722-A96F-54F10F4B1D06}" dt="2025-04-06T08:52:36.102" v="32" actId="20577"/>
          <ac:spMkLst>
            <pc:docMk/>
            <pc:sldMk cId="4020950221" sldId="865"/>
            <ac:spMk id="855" creationId="{CF3F26D3-9156-8D87-970C-24BA4DA0585D}"/>
          </ac:spMkLst>
        </pc:spChg>
        <pc:graphicFrameChg chg="add mod modGraphic">
          <ac:chgData name="Laura Steele" userId="e2e20f25-c419-4626-9ab7-a435d62e487a" providerId="ADAL" clId="{6E7ED076-244E-4722-A96F-54F10F4B1D06}" dt="2025-04-06T12:38:35.091" v="8504" actId="20577"/>
          <ac:graphicFrameMkLst>
            <pc:docMk/>
            <pc:sldMk cId="4020950221" sldId="865"/>
            <ac:graphicFrameMk id="3" creationId="{DC0D1B71-441C-8D88-4198-BA14B450E627}"/>
          </ac:graphicFrameMkLst>
        </pc:graphicFrameChg>
      </pc:sldChg>
      <pc:sldChg chg="addSp delSp modSp add mod">
        <pc:chgData name="Laura Steele" userId="e2e20f25-c419-4626-9ab7-a435d62e487a" providerId="ADAL" clId="{6E7ED076-244E-4722-A96F-54F10F4B1D06}" dt="2025-04-06T09:03:28.497" v="292" actId="207"/>
        <pc:sldMkLst>
          <pc:docMk/>
          <pc:sldMk cId="275216244" sldId="866"/>
        </pc:sldMkLst>
        <pc:graphicFrameChg chg="mod modGraphic">
          <ac:chgData name="Laura Steele" userId="e2e20f25-c419-4626-9ab7-a435d62e487a" providerId="ADAL" clId="{6E7ED076-244E-4722-A96F-54F10F4B1D06}" dt="2025-04-06T09:03:28.497" v="292" actId="207"/>
          <ac:graphicFrameMkLst>
            <pc:docMk/>
            <pc:sldMk cId="275216244" sldId="866"/>
            <ac:graphicFrameMk id="3" creationId="{F4D13203-3210-2FC5-2A3D-E13CA3094291}"/>
          </ac:graphicFrameMkLst>
        </pc:graphicFrameChg>
      </pc:sldChg>
      <pc:sldChg chg="modSp mod ord modAnim modNotesTx">
        <pc:chgData name="Laura Steele" userId="e2e20f25-c419-4626-9ab7-a435d62e487a" providerId="ADAL" clId="{6E7ED076-244E-4722-A96F-54F10F4B1D06}" dt="2025-04-06T13:54:24.014" v="10510" actId="20577"/>
        <pc:sldMkLst>
          <pc:docMk/>
          <pc:sldMk cId="1130939406" sldId="867"/>
        </pc:sldMkLst>
        <pc:spChg chg="mod">
          <ac:chgData name="Laura Steele" userId="e2e20f25-c419-4626-9ab7-a435d62e487a" providerId="ADAL" clId="{6E7ED076-244E-4722-A96F-54F10F4B1D06}" dt="2025-04-06T12:23:09.275" v="8081" actId="20577"/>
          <ac:spMkLst>
            <pc:docMk/>
            <pc:sldMk cId="1130939406" sldId="867"/>
            <ac:spMk id="854" creationId="{8A7ABE09-A355-20A9-2414-4431D20E3F81}"/>
          </ac:spMkLst>
        </pc:spChg>
        <pc:spChg chg="mod">
          <ac:chgData name="Laura Steele" userId="e2e20f25-c419-4626-9ab7-a435d62e487a" providerId="ADAL" clId="{6E7ED076-244E-4722-A96F-54F10F4B1D06}" dt="2025-04-06T13:54:24.014" v="10510" actId="20577"/>
          <ac:spMkLst>
            <pc:docMk/>
            <pc:sldMk cId="1130939406" sldId="867"/>
            <ac:spMk id="855" creationId="{1D71C1D1-4C47-D6A7-0783-28D5D268C0D5}"/>
          </ac:spMkLst>
        </pc:spChg>
      </pc:sldChg>
      <pc:sldChg chg="addSp delSp modSp mod modNotes modNotesTx">
        <pc:chgData name="Laura Steele" userId="e2e20f25-c419-4626-9ab7-a435d62e487a" providerId="ADAL" clId="{6E7ED076-244E-4722-A96F-54F10F4B1D06}" dt="2025-04-06T13:27:44.770" v="9273" actId="113"/>
        <pc:sldMkLst>
          <pc:docMk/>
          <pc:sldMk cId="2523802623" sldId="868"/>
        </pc:sldMkLst>
        <pc:spChg chg="add mod">
          <ac:chgData name="Laura Steele" userId="e2e20f25-c419-4626-9ab7-a435d62e487a" providerId="ADAL" clId="{6E7ED076-244E-4722-A96F-54F10F4B1D06}" dt="2025-04-06T11:15:16.938" v="4896" actId="14100"/>
          <ac:spMkLst>
            <pc:docMk/>
            <pc:sldMk cId="2523802623" sldId="868"/>
            <ac:spMk id="7" creationId="{94A5C728-377D-E76A-0CB6-F75780683181}"/>
          </ac:spMkLst>
        </pc:spChg>
        <pc:spChg chg="mod">
          <ac:chgData name="Laura Steele" userId="e2e20f25-c419-4626-9ab7-a435d62e487a" providerId="ADAL" clId="{6E7ED076-244E-4722-A96F-54F10F4B1D06}" dt="2025-04-06T11:15:07.163" v="4872" actId="1076"/>
          <ac:spMkLst>
            <pc:docMk/>
            <pc:sldMk cId="2523802623" sldId="868"/>
            <ac:spMk id="855" creationId="{D3929562-4618-80B2-C33E-ACEA4F4DE0EC}"/>
          </ac:spMkLst>
        </pc:spChg>
        <pc:graphicFrameChg chg="add del mod modGraphic">
          <ac:chgData name="Laura Steele" userId="e2e20f25-c419-4626-9ab7-a435d62e487a" providerId="ADAL" clId="{6E7ED076-244E-4722-A96F-54F10F4B1D06}" dt="2025-04-06T12:41:22.376" v="8572" actId="20577"/>
          <ac:graphicFrameMkLst>
            <pc:docMk/>
            <pc:sldMk cId="2523802623" sldId="868"/>
            <ac:graphicFrameMk id="2" creationId="{F86EB025-E58D-0182-4C19-755181F410B0}"/>
          </ac:graphicFrameMkLst>
        </pc:graphicFrameChg>
      </pc:sldChg>
      <pc:sldChg chg="modSp add mod modNotesTx">
        <pc:chgData name="Laura Steele" userId="e2e20f25-c419-4626-9ab7-a435d62e487a" providerId="ADAL" clId="{6E7ED076-244E-4722-A96F-54F10F4B1D06}" dt="2025-04-06T12:42:36.342" v="8593" actId="20577"/>
        <pc:sldMkLst>
          <pc:docMk/>
          <pc:sldMk cId="3303622443" sldId="869"/>
        </pc:sldMkLst>
        <pc:spChg chg="mod">
          <ac:chgData name="Laura Steele" userId="e2e20f25-c419-4626-9ab7-a435d62e487a" providerId="ADAL" clId="{6E7ED076-244E-4722-A96F-54F10F4B1D06}" dt="2025-04-06T11:15:28.048" v="4916" actId="20577"/>
          <ac:spMkLst>
            <pc:docMk/>
            <pc:sldMk cId="3303622443" sldId="869"/>
            <ac:spMk id="854" creationId="{6F596F75-90AD-9AD5-F2B6-FA86F9E04A74}"/>
          </ac:spMkLst>
        </pc:spChg>
        <pc:graphicFrameChg chg="mod modGraphic">
          <ac:chgData name="Laura Steele" userId="e2e20f25-c419-4626-9ab7-a435d62e487a" providerId="ADAL" clId="{6E7ED076-244E-4722-A96F-54F10F4B1D06}" dt="2025-04-06T12:42:36.342" v="8593" actId="20577"/>
          <ac:graphicFrameMkLst>
            <pc:docMk/>
            <pc:sldMk cId="3303622443" sldId="869"/>
            <ac:graphicFrameMk id="2" creationId="{0F3B3FD0-2F88-0D0A-97F5-169A325FD456}"/>
          </ac:graphicFrameMkLst>
        </pc:graphicFrameChg>
      </pc:sldChg>
      <pc:sldChg chg="modSp add mod ord modNotes modNotesTx">
        <pc:chgData name="Laura Steele" userId="e2e20f25-c419-4626-9ab7-a435d62e487a" providerId="ADAL" clId="{6E7ED076-244E-4722-A96F-54F10F4B1D06}" dt="2025-04-06T13:27:37.890" v="9270" actId="113"/>
        <pc:sldMkLst>
          <pc:docMk/>
          <pc:sldMk cId="3600855963" sldId="870"/>
        </pc:sldMkLst>
        <pc:spChg chg="mod">
          <ac:chgData name="Laura Steele" userId="e2e20f25-c419-4626-9ab7-a435d62e487a" providerId="ADAL" clId="{6E7ED076-244E-4722-A96F-54F10F4B1D06}" dt="2025-04-06T11:15:41.067" v="4917" actId="20577"/>
          <ac:spMkLst>
            <pc:docMk/>
            <pc:sldMk cId="3600855963" sldId="870"/>
            <ac:spMk id="7" creationId="{C51B02A1-5AE6-25EC-9E56-64BEE171B40F}"/>
          </ac:spMkLst>
        </pc:spChg>
        <pc:graphicFrameChg chg="mod modGraphic">
          <ac:chgData name="Laura Steele" userId="e2e20f25-c419-4626-9ab7-a435d62e487a" providerId="ADAL" clId="{6E7ED076-244E-4722-A96F-54F10F4B1D06}" dt="2025-04-06T12:25:50.643" v="8321" actId="20577"/>
          <ac:graphicFrameMkLst>
            <pc:docMk/>
            <pc:sldMk cId="3600855963" sldId="870"/>
            <ac:graphicFrameMk id="2" creationId="{E4BB2A29-2237-BDCD-7C45-A2E7518BC0F3}"/>
          </ac:graphicFrameMkLst>
        </pc:graphicFrameChg>
      </pc:sldChg>
      <pc:sldChg chg="modSp add mod modNotes modNotesTx">
        <pc:chgData name="Laura Steele" userId="e2e20f25-c419-4626-9ab7-a435d62e487a" providerId="ADAL" clId="{6E7ED076-244E-4722-A96F-54F10F4B1D06}" dt="2025-04-06T13:27:32.350" v="9267" actId="948"/>
        <pc:sldMkLst>
          <pc:docMk/>
          <pc:sldMk cId="2146862713" sldId="871"/>
        </pc:sldMkLst>
        <pc:spChg chg="mod">
          <ac:chgData name="Laura Steele" userId="e2e20f25-c419-4626-9ab7-a435d62e487a" providerId="ADAL" clId="{6E7ED076-244E-4722-A96F-54F10F4B1D06}" dt="2025-04-06T11:15:56.708" v="4918" actId="20577"/>
          <ac:spMkLst>
            <pc:docMk/>
            <pc:sldMk cId="2146862713" sldId="871"/>
            <ac:spMk id="7" creationId="{7B01C5D5-B132-07BF-1AC5-DE34D6D5566F}"/>
          </ac:spMkLst>
        </pc:spChg>
        <pc:graphicFrameChg chg="mod modGraphic">
          <ac:chgData name="Laura Steele" userId="e2e20f25-c419-4626-9ab7-a435d62e487a" providerId="ADAL" clId="{6E7ED076-244E-4722-A96F-54F10F4B1D06}" dt="2025-04-06T12:43:51.541" v="8609" actId="20577"/>
          <ac:graphicFrameMkLst>
            <pc:docMk/>
            <pc:sldMk cId="2146862713" sldId="871"/>
            <ac:graphicFrameMk id="2" creationId="{930FA2A1-E790-3730-3929-B808E50B536E}"/>
          </ac:graphicFrameMkLst>
        </pc:graphicFrameChg>
      </pc:sldChg>
      <pc:sldChg chg="modSp add mod modNotesTx">
        <pc:chgData name="Laura Steele" userId="e2e20f25-c419-4626-9ab7-a435d62e487a" providerId="ADAL" clId="{6E7ED076-244E-4722-A96F-54F10F4B1D06}" dt="2025-04-06T13:16:59.138" v="8806" actId="20577"/>
        <pc:sldMkLst>
          <pc:docMk/>
          <pc:sldMk cId="4158600475" sldId="872"/>
        </pc:sldMkLst>
        <pc:spChg chg="mod">
          <ac:chgData name="Laura Steele" userId="e2e20f25-c419-4626-9ab7-a435d62e487a" providerId="ADAL" clId="{6E7ED076-244E-4722-A96F-54F10F4B1D06}" dt="2025-04-06T11:17:23.462" v="4926" actId="20577"/>
          <ac:spMkLst>
            <pc:docMk/>
            <pc:sldMk cId="4158600475" sldId="872"/>
            <ac:spMk id="7" creationId="{EB005FF7-4784-84D7-1CBF-94C33C0CBAAA}"/>
          </ac:spMkLst>
        </pc:spChg>
        <pc:graphicFrameChg chg="mod modGraphic">
          <ac:chgData name="Laura Steele" userId="e2e20f25-c419-4626-9ab7-a435d62e487a" providerId="ADAL" clId="{6E7ED076-244E-4722-A96F-54F10F4B1D06}" dt="2025-04-06T13:16:59.138" v="8806" actId="20577"/>
          <ac:graphicFrameMkLst>
            <pc:docMk/>
            <pc:sldMk cId="4158600475" sldId="872"/>
            <ac:graphicFrameMk id="2" creationId="{DBC271E4-EEA3-BDE0-629F-DAE32AB14F32}"/>
          </ac:graphicFrameMkLst>
        </pc:graphicFrameChg>
      </pc:sldChg>
      <pc:sldChg chg="modSp del mod modNotesTx">
        <pc:chgData name="Laura Steele" userId="e2e20f25-c419-4626-9ab7-a435d62e487a" providerId="ADAL" clId="{6E7ED076-244E-4722-A96F-54F10F4B1D06}" dt="2025-04-06T12:46:00.373" v="8655" actId="47"/>
        <pc:sldMkLst>
          <pc:docMk/>
          <pc:sldMk cId="2656424297" sldId="873"/>
        </pc:sldMkLst>
      </pc:sldChg>
      <pc:sldChg chg="modSp add mod modNotes modNotesTx">
        <pc:chgData name="Laura Steele" userId="e2e20f25-c419-4626-9ab7-a435d62e487a" providerId="ADAL" clId="{6E7ED076-244E-4722-A96F-54F10F4B1D06}" dt="2025-04-06T13:27:19.639" v="9263" actId="207"/>
        <pc:sldMkLst>
          <pc:docMk/>
          <pc:sldMk cId="3359024127" sldId="874"/>
        </pc:sldMkLst>
        <pc:spChg chg="mod">
          <ac:chgData name="Laura Steele" userId="e2e20f25-c419-4626-9ab7-a435d62e487a" providerId="ADAL" clId="{6E7ED076-244E-4722-A96F-54F10F4B1D06}" dt="2025-04-06T11:20:11.355" v="4953" actId="20577"/>
          <ac:spMkLst>
            <pc:docMk/>
            <pc:sldMk cId="3359024127" sldId="874"/>
            <ac:spMk id="7" creationId="{EB9A1ADD-6355-AD8A-7188-387084DAFCF2}"/>
          </ac:spMkLst>
        </pc:spChg>
        <pc:graphicFrameChg chg="mod modGraphic">
          <ac:chgData name="Laura Steele" userId="e2e20f25-c419-4626-9ab7-a435d62e487a" providerId="ADAL" clId="{6E7ED076-244E-4722-A96F-54F10F4B1D06}" dt="2025-04-06T13:17:57.929" v="8844" actId="20577"/>
          <ac:graphicFrameMkLst>
            <pc:docMk/>
            <pc:sldMk cId="3359024127" sldId="874"/>
            <ac:graphicFrameMk id="2" creationId="{692C5AFA-ECAF-D251-6A3F-4F2B321F6407}"/>
          </ac:graphicFrameMkLst>
        </pc:graphicFrameChg>
      </pc:sldChg>
      <pc:sldChg chg="modSp mod">
        <pc:chgData name="Laura Steele" userId="e2e20f25-c419-4626-9ab7-a435d62e487a" providerId="ADAL" clId="{6E7ED076-244E-4722-A96F-54F10F4B1D06}" dt="2025-04-06T12:25:56.060" v="8322" actId="20577"/>
        <pc:sldMkLst>
          <pc:docMk/>
          <pc:sldMk cId="945007515" sldId="875"/>
        </pc:sldMkLst>
        <pc:spChg chg="mod">
          <ac:chgData name="Laura Steele" userId="e2e20f25-c419-4626-9ab7-a435d62e487a" providerId="ADAL" clId="{6E7ED076-244E-4722-A96F-54F10F4B1D06}" dt="2025-04-06T11:07:47.288" v="4556" actId="20577"/>
          <ac:spMkLst>
            <pc:docMk/>
            <pc:sldMk cId="945007515" sldId="875"/>
            <ac:spMk id="7" creationId="{B9A4DE3C-9482-A359-87BE-EB5EB991300C}"/>
          </ac:spMkLst>
        </pc:spChg>
        <pc:graphicFrameChg chg="mod modGraphic">
          <ac:chgData name="Laura Steele" userId="e2e20f25-c419-4626-9ab7-a435d62e487a" providerId="ADAL" clId="{6E7ED076-244E-4722-A96F-54F10F4B1D06}" dt="2025-04-06T12:25:56.060" v="8322" actId="20577"/>
          <ac:graphicFrameMkLst>
            <pc:docMk/>
            <pc:sldMk cId="945007515" sldId="875"/>
            <ac:graphicFrameMk id="2" creationId="{C525FA04-754A-D1D8-60C3-FE6C01425420}"/>
          </ac:graphicFrameMkLst>
        </pc:graphicFrameChg>
      </pc:sldChg>
      <pc:sldChg chg="addSp delSp modSp add mod modNotes modNotesTx">
        <pc:chgData name="Laura Steele" userId="e2e20f25-c419-4626-9ab7-a435d62e487a" providerId="ADAL" clId="{6E7ED076-244E-4722-A96F-54F10F4B1D06}" dt="2025-04-06T13:26:48.886" v="9255" actId="948"/>
        <pc:sldMkLst>
          <pc:docMk/>
          <pc:sldMk cId="1284778045" sldId="876"/>
        </pc:sldMkLst>
        <pc:spChg chg="mod">
          <ac:chgData name="Laura Steele" userId="e2e20f25-c419-4626-9ab7-a435d62e487a" providerId="ADAL" clId="{6E7ED076-244E-4722-A96F-54F10F4B1D06}" dt="2025-04-06T11:35:20.747" v="5935" actId="1076"/>
          <ac:spMkLst>
            <pc:docMk/>
            <pc:sldMk cId="1284778045" sldId="876"/>
            <ac:spMk id="7" creationId="{B43CEA05-4657-4AEB-253F-D9AC84F05794}"/>
          </ac:spMkLst>
        </pc:spChg>
        <pc:graphicFrameChg chg="add mod modGraphic">
          <ac:chgData name="Laura Steele" userId="e2e20f25-c419-4626-9ab7-a435d62e487a" providerId="ADAL" clId="{6E7ED076-244E-4722-A96F-54F10F4B1D06}" dt="2025-04-06T13:20:48.310" v="8970" actId="20577"/>
          <ac:graphicFrameMkLst>
            <pc:docMk/>
            <pc:sldMk cId="1284778045" sldId="876"/>
            <ac:graphicFrameMk id="3" creationId="{61E389AE-C110-492D-A0CD-16D15C61AC03}"/>
          </ac:graphicFrameMkLst>
        </pc:graphicFrameChg>
      </pc:sldChg>
      <pc:sldChg chg="modSp mod">
        <pc:chgData name="Laura Steele" userId="e2e20f25-c419-4626-9ab7-a435d62e487a" providerId="ADAL" clId="{6E7ED076-244E-4722-A96F-54F10F4B1D06}" dt="2025-04-06T12:26:10.499" v="8328" actId="20577"/>
        <pc:sldMkLst>
          <pc:docMk/>
          <pc:sldMk cId="3417030229" sldId="877"/>
        </pc:sldMkLst>
        <pc:spChg chg="mod">
          <ac:chgData name="Laura Steele" userId="e2e20f25-c419-4626-9ab7-a435d62e487a" providerId="ADAL" clId="{6E7ED076-244E-4722-A96F-54F10F4B1D06}" dt="2025-04-06T11:38:19.850" v="5960" actId="20577"/>
          <ac:spMkLst>
            <pc:docMk/>
            <pc:sldMk cId="3417030229" sldId="877"/>
            <ac:spMk id="7" creationId="{15FE0CCC-5CCD-CAA5-20A5-23A685879F58}"/>
          </ac:spMkLst>
        </pc:spChg>
        <pc:graphicFrameChg chg="mod modGraphic">
          <ac:chgData name="Laura Steele" userId="e2e20f25-c419-4626-9ab7-a435d62e487a" providerId="ADAL" clId="{6E7ED076-244E-4722-A96F-54F10F4B1D06}" dt="2025-04-06T12:26:10.499" v="8328" actId="20577"/>
          <ac:graphicFrameMkLst>
            <pc:docMk/>
            <pc:sldMk cId="3417030229" sldId="877"/>
            <ac:graphicFrameMk id="2" creationId="{39E429D1-23CF-3618-CD53-3B3BE30D842F}"/>
          </ac:graphicFrameMkLst>
        </pc:graphicFrameChg>
      </pc:sldChg>
      <pc:sldChg chg="modSp mod modNotes modNotesTx">
        <pc:chgData name="Laura Steele" userId="e2e20f25-c419-4626-9ab7-a435d62e487a" providerId="ADAL" clId="{6E7ED076-244E-4722-A96F-54F10F4B1D06}" dt="2025-04-06T13:26:22.899" v="9248" actId="113"/>
        <pc:sldMkLst>
          <pc:docMk/>
          <pc:sldMk cId="497733290" sldId="878"/>
        </pc:sldMkLst>
        <pc:spChg chg="mod">
          <ac:chgData name="Laura Steele" userId="e2e20f25-c419-4626-9ab7-a435d62e487a" providerId="ADAL" clId="{6E7ED076-244E-4722-A96F-54F10F4B1D06}" dt="2025-04-06T11:44:44.195" v="6407" actId="20577"/>
          <ac:spMkLst>
            <pc:docMk/>
            <pc:sldMk cId="497733290" sldId="878"/>
            <ac:spMk id="7" creationId="{BFBFC311-B407-F8CC-2BF9-E1E9CF0D80C8}"/>
          </ac:spMkLst>
        </pc:spChg>
        <pc:graphicFrameChg chg="mod modGraphic">
          <ac:chgData name="Laura Steele" userId="e2e20f25-c419-4626-9ab7-a435d62e487a" providerId="ADAL" clId="{6E7ED076-244E-4722-A96F-54F10F4B1D06}" dt="2025-04-06T13:23:59.991" v="9135" actId="20577"/>
          <ac:graphicFrameMkLst>
            <pc:docMk/>
            <pc:sldMk cId="497733290" sldId="878"/>
            <ac:graphicFrameMk id="2" creationId="{629B176B-D773-2D95-14C6-04EB2DEACB66}"/>
          </ac:graphicFrameMkLst>
        </pc:graphicFrameChg>
      </pc:sldChg>
      <pc:sldChg chg="modSp add mod modNotes modNotesTx">
        <pc:chgData name="Laura Steele" userId="e2e20f25-c419-4626-9ab7-a435d62e487a" providerId="ADAL" clId="{6E7ED076-244E-4722-A96F-54F10F4B1D06}" dt="2025-04-06T13:26:17.120" v="9245" actId="948"/>
        <pc:sldMkLst>
          <pc:docMk/>
          <pc:sldMk cId="2911745312" sldId="879"/>
        </pc:sldMkLst>
        <pc:spChg chg="mod">
          <ac:chgData name="Laura Steele" userId="e2e20f25-c419-4626-9ab7-a435d62e487a" providerId="ADAL" clId="{6E7ED076-244E-4722-A96F-54F10F4B1D06}" dt="2025-04-06T11:51:13.925" v="7010" actId="20577"/>
          <ac:spMkLst>
            <pc:docMk/>
            <pc:sldMk cId="2911745312" sldId="879"/>
            <ac:spMk id="7" creationId="{BD4CA9C7-FA2F-D5A0-73B1-63A9E680A7F3}"/>
          </ac:spMkLst>
        </pc:spChg>
        <pc:graphicFrameChg chg="mod modGraphic">
          <ac:chgData name="Laura Steele" userId="e2e20f25-c419-4626-9ab7-a435d62e487a" providerId="ADAL" clId="{6E7ED076-244E-4722-A96F-54F10F4B1D06}" dt="2025-04-06T13:23:54.763" v="9131" actId="20577"/>
          <ac:graphicFrameMkLst>
            <pc:docMk/>
            <pc:sldMk cId="2911745312" sldId="879"/>
            <ac:graphicFrameMk id="2" creationId="{3904D3C8-FCE5-9CFB-E2E8-230F47F5FAF4}"/>
          </ac:graphicFrameMkLst>
        </pc:graphicFrameChg>
      </pc:sldChg>
      <pc:sldChg chg="modSp add mod modNotes modNotesTx">
        <pc:chgData name="Laura Steele" userId="e2e20f25-c419-4626-9ab7-a435d62e487a" providerId="ADAL" clId="{6E7ED076-244E-4722-A96F-54F10F4B1D06}" dt="2025-04-06T13:26:02.689" v="9241" actId="113"/>
        <pc:sldMkLst>
          <pc:docMk/>
          <pc:sldMk cId="2418119111" sldId="880"/>
        </pc:sldMkLst>
        <pc:spChg chg="mod">
          <ac:chgData name="Laura Steele" userId="e2e20f25-c419-4626-9ab7-a435d62e487a" providerId="ADAL" clId="{6E7ED076-244E-4722-A96F-54F10F4B1D06}" dt="2025-04-06T12:03:47.490" v="7079" actId="20577"/>
          <ac:spMkLst>
            <pc:docMk/>
            <pc:sldMk cId="2418119111" sldId="880"/>
            <ac:spMk id="7" creationId="{4F1E03F3-57B1-347E-426E-6B58099C6117}"/>
          </ac:spMkLst>
        </pc:spChg>
        <pc:graphicFrameChg chg="modGraphic">
          <ac:chgData name="Laura Steele" userId="e2e20f25-c419-4626-9ab7-a435d62e487a" providerId="ADAL" clId="{6E7ED076-244E-4722-A96F-54F10F4B1D06}" dt="2025-04-06T13:23:50.218" v="9127" actId="20577"/>
          <ac:graphicFrameMkLst>
            <pc:docMk/>
            <pc:sldMk cId="2418119111" sldId="880"/>
            <ac:graphicFrameMk id="2" creationId="{A57D1665-A1D2-1345-5C83-69BFC50A0113}"/>
          </ac:graphicFrameMkLst>
        </pc:graphicFrameChg>
      </pc:sldChg>
      <pc:sldChg chg="modSp add mod modNotes modNotesTx">
        <pc:chgData name="Laura Steele" userId="e2e20f25-c419-4626-9ab7-a435d62e487a" providerId="ADAL" clId="{6E7ED076-244E-4722-A96F-54F10F4B1D06}" dt="2025-04-06T13:26:07.904" v="9243" actId="113"/>
        <pc:sldMkLst>
          <pc:docMk/>
          <pc:sldMk cId="2233648403" sldId="881"/>
        </pc:sldMkLst>
        <pc:spChg chg="mod">
          <ac:chgData name="Laura Steele" userId="e2e20f25-c419-4626-9ab7-a435d62e487a" providerId="ADAL" clId="{6E7ED076-244E-4722-A96F-54F10F4B1D06}" dt="2025-04-06T12:18:04.421" v="7797" actId="20577"/>
          <ac:spMkLst>
            <pc:docMk/>
            <pc:sldMk cId="2233648403" sldId="881"/>
            <ac:spMk id="7" creationId="{55B1648D-35D5-C0B8-B474-8B2F7BA9DA42}"/>
          </ac:spMkLst>
        </pc:spChg>
        <pc:graphicFrameChg chg="mod modGraphic">
          <ac:chgData name="Laura Steele" userId="e2e20f25-c419-4626-9ab7-a435d62e487a" providerId="ADAL" clId="{6E7ED076-244E-4722-A96F-54F10F4B1D06}" dt="2025-04-06T13:25:11.453" v="9231" actId="20577"/>
          <ac:graphicFrameMkLst>
            <pc:docMk/>
            <pc:sldMk cId="2233648403" sldId="881"/>
            <ac:graphicFrameMk id="2" creationId="{CFFEF300-86A7-90F7-FA7D-979F44A1AA08}"/>
          </ac:graphicFrameMkLst>
        </pc:graphicFrameChg>
      </pc:sldChg>
      <pc:sldChg chg="addSp modSp add mod ord modAnim">
        <pc:chgData name="Laura Steele" userId="e2e20f25-c419-4626-9ab7-a435d62e487a" providerId="ADAL" clId="{6E7ED076-244E-4722-A96F-54F10F4B1D06}" dt="2025-04-06T14:01:43.740" v="10690"/>
        <pc:sldMkLst>
          <pc:docMk/>
          <pc:sldMk cId="1830541806" sldId="882"/>
        </pc:sldMkLst>
        <pc:spChg chg="mod">
          <ac:chgData name="Laura Steele" userId="e2e20f25-c419-4626-9ab7-a435d62e487a" providerId="ADAL" clId="{6E7ED076-244E-4722-A96F-54F10F4B1D06}" dt="2025-04-06T13:55:45.122" v="10552" actId="20577"/>
          <ac:spMkLst>
            <pc:docMk/>
            <pc:sldMk cId="1830541806" sldId="882"/>
            <ac:spMk id="854" creationId="{F15E25A1-AB1B-CBFB-72EC-C3958EC1F6CD}"/>
          </ac:spMkLst>
        </pc:spChg>
        <pc:spChg chg="mod">
          <ac:chgData name="Laura Steele" userId="e2e20f25-c419-4626-9ab7-a435d62e487a" providerId="ADAL" clId="{6E7ED076-244E-4722-A96F-54F10F4B1D06}" dt="2025-04-06T13:57:14.407" v="10649" actId="1076"/>
          <ac:spMkLst>
            <pc:docMk/>
            <pc:sldMk cId="1830541806" sldId="882"/>
            <ac:spMk id="855" creationId="{2D7592C0-23ED-8587-3000-2FA7B50A1BE2}"/>
          </ac:spMkLst>
        </pc:spChg>
        <pc:graphicFrameChg chg="add mod">
          <ac:chgData name="Laura Steele" userId="e2e20f25-c419-4626-9ab7-a435d62e487a" providerId="ADAL" clId="{6E7ED076-244E-4722-A96F-54F10F4B1D06}" dt="2025-04-06T13:57:09.478" v="10648" actId="1076"/>
          <ac:graphicFrameMkLst>
            <pc:docMk/>
            <pc:sldMk cId="1830541806" sldId="882"/>
            <ac:graphicFrameMk id="4" creationId="{964064BB-9A3E-23C2-92DE-1163827C39D8}"/>
          </ac:graphicFrameMkLst>
        </pc:graphicFrameChg>
      </pc:sldChg>
      <pc:sldChg chg="modSp add mod modAnim">
        <pc:chgData name="Laura Steele" userId="e2e20f25-c419-4626-9ab7-a435d62e487a" providerId="ADAL" clId="{6E7ED076-244E-4722-A96F-54F10F4B1D06}" dt="2025-04-07T06:42:33.632" v="12302" actId="948"/>
        <pc:sldMkLst>
          <pc:docMk/>
          <pc:sldMk cId="1173686296" sldId="883"/>
        </pc:sldMkLst>
        <pc:spChg chg="mod">
          <ac:chgData name="Laura Steele" userId="e2e20f25-c419-4626-9ab7-a435d62e487a" providerId="ADAL" clId="{6E7ED076-244E-4722-A96F-54F10F4B1D06}" dt="2025-04-07T06:42:33.632" v="12302" actId="948"/>
          <ac:spMkLst>
            <pc:docMk/>
            <pc:sldMk cId="1173686296" sldId="883"/>
            <ac:spMk id="855" creationId="{F0604B3B-CBE9-B4AD-5F68-46F95DAF8050}"/>
          </ac:spMkLst>
        </pc:spChg>
      </pc:sldChg>
      <pc:sldChg chg="add del">
        <pc:chgData name="Laura Steele" userId="e2e20f25-c419-4626-9ab7-a435d62e487a" providerId="ADAL" clId="{6E7ED076-244E-4722-A96F-54F10F4B1D06}" dt="2025-04-07T06:18:53.612" v="11435" actId="2890"/>
        <pc:sldMkLst>
          <pc:docMk/>
          <pc:sldMk cId="594927153" sldId="884"/>
        </pc:sldMkLst>
      </pc:sldChg>
      <pc:sldChg chg="addSp delSp modSp add mod ord">
        <pc:chgData name="Laura Steele" userId="e2e20f25-c419-4626-9ab7-a435d62e487a" providerId="ADAL" clId="{6E7ED076-244E-4722-A96F-54F10F4B1D06}" dt="2025-04-07T06:25:44.600" v="11599" actId="14100"/>
        <pc:sldMkLst>
          <pc:docMk/>
          <pc:sldMk cId="1324257572" sldId="884"/>
        </pc:sldMkLst>
        <pc:spChg chg="add del mod">
          <ac:chgData name="Laura Steele" userId="e2e20f25-c419-4626-9ab7-a435d62e487a" providerId="ADAL" clId="{6E7ED076-244E-4722-A96F-54F10F4B1D06}" dt="2025-04-07T06:25:44.600" v="11599" actId="14100"/>
          <ac:spMkLst>
            <pc:docMk/>
            <pc:sldMk cId="1324257572" sldId="884"/>
            <ac:spMk id="6" creationId="{0D5FF544-FD74-5AEF-D639-EE03E014A120}"/>
          </ac:spMkLst>
        </pc:spChg>
        <pc:spChg chg="mod">
          <ac:chgData name="Laura Steele" userId="e2e20f25-c419-4626-9ab7-a435d62e487a" providerId="ADAL" clId="{6E7ED076-244E-4722-A96F-54F10F4B1D06}" dt="2025-04-07T06:19:10.158" v="11460" actId="20577"/>
          <ac:spMkLst>
            <pc:docMk/>
            <pc:sldMk cId="1324257572" sldId="884"/>
            <ac:spMk id="854" creationId="{20FEF667-5150-7291-5DC9-09A873546348}"/>
          </ac:spMkLst>
        </pc:spChg>
        <pc:picChg chg="add mod">
          <ac:chgData name="Laura Steele" userId="e2e20f25-c419-4626-9ab7-a435d62e487a" providerId="ADAL" clId="{6E7ED076-244E-4722-A96F-54F10F4B1D06}" dt="2025-04-07T06:22:21.847" v="11582" actId="1076"/>
          <ac:picMkLst>
            <pc:docMk/>
            <pc:sldMk cId="1324257572" sldId="884"/>
            <ac:picMk id="5" creationId="{05EA0683-65E0-6294-B13A-C76FC8F8BB3D}"/>
          </ac:picMkLst>
        </pc:picChg>
      </pc:sldChg>
      <pc:sldChg chg="addSp delSp modSp add mod">
        <pc:chgData name="Laura Steele" userId="e2e20f25-c419-4626-9ab7-a435d62e487a" providerId="ADAL" clId="{6E7ED076-244E-4722-A96F-54F10F4B1D06}" dt="2025-04-07T06:31:20.469" v="11859" actId="20577"/>
        <pc:sldMkLst>
          <pc:docMk/>
          <pc:sldMk cId="182377381" sldId="885"/>
        </pc:sldMkLst>
        <pc:spChg chg="add mod">
          <ac:chgData name="Laura Steele" userId="e2e20f25-c419-4626-9ab7-a435d62e487a" providerId="ADAL" clId="{6E7ED076-244E-4722-A96F-54F10F4B1D06}" dt="2025-04-07T06:31:20.469" v="11859" actId="20577"/>
          <ac:spMkLst>
            <pc:docMk/>
            <pc:sldMk cId="182377381" sldId="885"/>
            <ac:spMk id="4" creationId="{88BED1D4-C18A-1454-5DAF-B097F62AA909}"/>
          </ac:spMkLst>
        </pc:spChg>
        <pc:picChg chg="add mod">
          <ac:chgData name="Laura Steele" userId="e2e20f25-c419-4626-9ab7-a435d62e487a" providerId="ADAL" clId="{6E7ED076-244E-4722-A96F-54F10F4B1D06}" dt="2025-04-07T06:28:12.098" v="11607" actId="1076"/>
          <ac:picMkLst>
            <pc:docMk/>
            <pc:sldMk cId="182377381" sldId="885"/>
            <ac:picMk id="3" creationId="{BAAA1D4A-2EAC-5F28-E95D-C91D75539997}"/>
          </ac:picMkLst>
        </pc:picChg>
      </pc:sldChg>
      <pc:sldChg chg="addSp delSp modSp add mod delAnim modAnim modNotesTx">
        <pc:chgData name="Laura Steele" userId="e2e20f25-c419-4626-9ab7-a435d62e487a" providerId="ADAL" clId="{6E7ED076-244E-4722-A96F-54F10F4B1D06}" dt="2025-04-07T06:47:52.911" v="12382" actId="114"/>
        <pc:sldMkLst>
          <pc:docMk/>
          <pc:sldMk cId="4104716021" sldId="886"/>
        </pc:sldMkLst>
        <pc:spChg chg="add mod">
          <ac:chgData name="Laura Steele" userId="e2e20f25-c419-4626-9ab7-a435d62e487a" providerId="ADAL" clId="{6E7ED076-244E-4722-A96F-54F10F4B1D06}" dt="2025-04-07T06:33:08.705" v="11876" actId="1076"/>
          <ac:spMkLst>
            <pc:docMk/>
            <pc:sldMk cId="4104716021" sldId="886"/>
            <ac:spMk id="4" creationId="{02F98B3F-AD8F-75DA-C04B-47706869954C}"/>
          </ac:spMkLst>
        </pc:spChg>
        <pc:spChg chg="add mod">
          <ac:chgData name="Laura Steele" userId="e2e20f25-c419-4626-9ab7-a435d62e487a" providerId="ADAL" clId="{6E7ED076-244E-4722-A96F-54F10F4B1D06}" dt="2025-04-07T06:33:08.705" v="11876" actId="1076"/>
          <ac:spMkLst>
            <pc:docMk/>
            <pc:sldMk cId="4104716021" sldId="886"/>
            <ac:spMk id="5" creationId="{5AFCC58B-9951-8209-B574-0CCE392427BF}"/>
          </ac:spMkLst>
        </pc:spChg>
        <pc:spChg chg="mod">
          <ac:chgData name="Laura Steele" userId="e2e20f25-c419-4626-9ab7-a435d62e487a" providerId="ADAL" clId="{6E7ED076-244E-4722-A96F-54F10F4B1D06}" dt="2025-04-07T06:47:52.911" v="12382" actId="114"/>
          <ac:spMkLst>
            <pc:docMk/>
            <pc:sldMk cId="4104716021" sldId="886"/>
            <ac:spMk id="854" creationId="{4203181E-0824-CA4B-F622-45B8A95A018D}"/>
          </ac:spMkLst>
        </pc:spChg>
        <pc:picChg chg="add mod">
          <ac:chgData name="Laura Steele" userId="e2e20f25-c419-4626-9ab7-a435d62e487a" providerId="ADAL" clId="{6E7ED076-244E-4722-A96F-54F10F4B1D06}" dt="2025-04-07T06:33:08.705" v="11876" actId="1076"/>
          <ac:picMkLst>
            <pc:docMk/>
            <pc:sldMk cId="4104716021" sldId="886"/>
            <ac:picMk id="3" creationId="{864A4DDB-0B90-3A75-F7B6-7C34AC5C466F}"/>
          </ac:picMkLst>
        </pc:picChg>
      </pc:sldChg>
      <pc:sldChg chg="addSp delSp modSp add mod">
        <pc:chgData name="Laura Steele" userId="e2e20f25-c419-4626-9ab7-a435d62e487a" providerId="ADAL" clId="{6E7ED076-244E-4722-A96F-54F10F4B1D06}" dt="2025-04-07T06:45:54.953" v="12369" actId="313"/>
        <pc:sldMkLst>
          <pc:docMk/>
          <pc:sldMk cId="2237574303" sldId="887"/>
        </pc:sldMkLst>
        <pc:spChg chg="mod">
          <ac:chgData name="Laura Steele" userId="e2e20f25-c419-4626-9ab7-a435d62e487a" providerId="ADAL" clId="{6E7ED076-244E-4722-A96F-54F10F4B1D06}" dt="2025-04-07T06:45:39.711" v="12354" actId="1076"/>
          <ac:spMkLst>
            <pc:docMk/>
            <pc:sldMk cId="2237574303" sldId="887"/>
            <ac:spMk id="5" creationId="{D6C1A844-94A3-BCCB-F6AA-EFDAE2BB16BC}"/>
          </ac:spMkLst>
        </pc:spChg>
        <pc:spChg chg="add mod">
          <ac:chgData name="Laura Steele" userId="e2e20f25-c419-4626-9ab7-a435d62e487a" providerId="ADAL" clId="{6E7ED076-244E-4722-A96F-54F10F4B1D06}" dt="2025-04-07T06:45:54.953" v="12369" actId="313"/>
          <ac:spMkLst>
            <pc:docMk/>
            <pc:sldMk cId="2237574303" sldId="887"/>
            <ac:spMk id="9" creationId="{59686C43-4642-CFBF-542D-09BC29538C13}"/>
          </ac:spMkLst>
        </pc:spChg>
        <pc:picChg chg="add mod ord">
          <ac:chgData name="Laura Steele" userId="e2e20f25-c419-4626-9ab7-a435d62e487a" providerId="ADAL" clId="{6E7ED076-244E-4722-A96F-54F10F4B1D06}" dt="2025-04-07T06:45:23.784" v="12348" actId="167"/>
          <ac:picMkLst>
            <pc:docMk/>
            <pc:sldMk cId="2237574303" sldId="887"/>
            <ac:picMk id="6" creationId="{CAF26A27-E4DE-D070-866A-A72F1B44F14F}"/>
          </ac:picMkLst>
        </pc:picChg>
      </pc:sldChg>
      <pc:sldChg chg="addSp delSp modSp add mod">
        <pc:chgData name="Laura Steele" userId="e2e20f25-c419-4626-9ab7-a435d62e487a" providerId="ADAL" clId="{6E7ED076-244E-4722-A96F-54F10F4B1D06}" dt="2025-04-07T06:47:37.909" v="12379" actId="1076"/>
        <pc:sldMkLst>
          <pc:docMk/>
          <pc:sldMk cId="2005632468" sldId="888"/>
        </pc:sldMkLst>
        <pc:picChg chg="add mod">
          <ac:chgData name="Laura Steele" userId="e2e20f25-c419-4626-9ab7-a435d62e487a" providerId="ADAL" clId="{6E7ED076-244E-4722-A96F-54F10F4B1D06}" dt="2025-04-07T06:47:37.909" v="12379" actId="1076"/>
          <ac:picMkLst>
            <pc:docMk/>
            <pc:sldMk cId="2005632468" sldId="888"/>
            <ac:picMk id="7" creationId="{934394A4-9F8D-2174-DCC3-038C8C40B6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69FDA-F689-4D14-9633-09BFCAD4CA3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2F3E12F4-461A-4E0C-B60B-7E5C97D60A8E}">
      <dgm:prSet phldrT="[Text]"/>
      <dgm:spPr>
        <a:solidFill>
          <a:srgbClr val="1E3250"/>
        </a:solidFill>
        <a:ln>
          <a:solidFill>
            <a:srgbClr val="1E3250"/>
          </a:solidFill>
        </a:ln>
      </dgm:spPr>
      <dgm:t>
        <a:bodyPr/>
        <a:lstStyle/>
        <a:p>
          <a:r>
            <a:rPr lang="en-GB" dirty="0"/>
            <a:t>Honest</a:t>
          </a:r>
        </a:p>
      </dgm:t>
    </dgm:pt>
    <dgm:pt modelId="{ACEA1B74-8C69-4BCB-A7FA-00D4875B002A}" type="parTrans" cxnId="{6DA7D3B9-0EC1-4B64-BABB-1DF852FC4743}">
      <dgm:prSet/>
      <dgm:spPr/>
      <dgm:t>
        <a:bodyPr/>
        <a:lstStyle/>
        <a:p>
          <a:endParaRPr lang="en-GB"/>
        </a:p>
      </dgm:t>
    </dgm:pt>
    <dgm:pt modelId="{ED911414-263F-48A6-B0F0-259E51136B91}" type="sibTrans" cxnId="{6DA7D3B9-0EC1-4B64-BABB-1DF852FC4743}">
      <dgm:prSet/>
      <dgm:spPr>
        <a:ln>
          <a:solidFill>
            <a:srgbClr val="1E3250"/>
          </a:solidFill>
        </a:ln>
      </dgm:spPr>
      <dgm:t>
        <a:bodyPr/>
        <a:lstStyle/>
        <a:p>
          <a:endParaRPr lang="en-GB"/>
        </a:p>
      </dgm:t>
    </dgm:pt>
    <dgm:pt modelId="{780E0F4C-3C94-482A-8AD6-8F8B1BCEB5F4}">
      <dgm:prSet phldrT="[Text]"/>
      <dgm:spPr>
        <a:solidFill>
          <a:srgbClr val="1E3250"/>
        </a:solidFill>
        <a:ln>
          <a:solidFill>
            <a:srgbClr val="1E3250"/>
          </a:solidFill>
        </a:ln>
      </dgm:spPr>
      <dgm:t>
        <a:bodyPr/>
        <a:lstStyle/>
        <a:p>
          <a:r>
            <a:rPr lang="en-GB" dirty="0"/>
            <a:t>Transparent</a:t>
          </a:r>
        </a:p>
      </dgm:t>
    </dgm:pt>
    <dgm:pt modelId="{8E45816B-51C2-41F0-883F-942785E14422}" type="parTrans" cxnId="{0B237294-6535-4DB2-ABE8-8FA4B03313ED}">
      <dgm:prSet/>
      <dgm:spPr/>
      <dgm:t>
        <a:bodyPr/>
        <a:lstStyle/>
        <a:p>
          <a:endParaRPr lang="en-GB"/>
        </a:p>
      </dgm:t>
    </dgm:pt>
    <dgm:pt modelId="{3D06A88C-24EF-4D9A-B00A-C1C56611FC74}" type="sibTrans" cxnId="{0B237294-6535-4DB2-ABE8-8FA4B03313ED}">
      <dgm:prSet/>
      <dgm:spPr>
        <a:ln>
          <a:solidFill>
            <a:srgbClr val="1E3250"/>
          </a:solidFill>
        </a:ln>
      </dgm:spPr>
      <dgm:t>
        <a:bodyPr/>
        <a:lstStyle/>
        <a:p>
          <a:endParaRPr lang="en-GB"/>
        </a:p>
      </dgm:t>
    </dgm:pt>
    <dgm:pt modelId="{B1D8AFC8-23CA-4D26-8351-E0FD50578263}">
      <dgm:prSet phldrT="[Text]"/>
      <dgm:spPr>
        <a:solidFill>
          <a:srgbClr val="1E3250"/>
        </a:solidFill>
        <a:ln>
          <a:solidFill>
            <a:srgbClr val="1E3250"/>
          </a:solidFill>
        </a:ln>
      </dgm:spPr>
      <dgm:t>
        <a:bodyPr/>
        <a:lstStyle/>
        <a:p>
          <a:r>
            <a:rPr lang="en-GB" dirty="0"/>
            <a:t>Open &amp; Real</a:t>
          </a:r>
        </a:p>
      </dgm:t>
    </dgm:pt>
    <dgm:pt modelId="{E509922D-4956-4022-A738-D36ACC983093}" type="parTrans" cxnId="{C16DB1BE-96E5-4F69-8171-D1A521A3AFC8}">
      <dgm:prSet/>
      <dgm:spPr/>
      <dgm:t>
        <a:bodyPr/>
        <a:lstStyle/>
        <a:p>
          <a:endParaRPr lang="en-GB"/>
        </a:p>
      </dgm:t>
    </dgm:pt>
    <dgm:pt modelId="{00C53D9D-922E-40C0-AC36-699E4A4EF97A}" type="sibTrans" cxnId="{C16DB1BE-96E5-4F69-8171-D1A521A3AFC8}">
      <dgm:prSet/>
      <dgm:spPr>
        <a:ln>
          <a:solidFill>
            <a:srgbClr val="1E3250"/>
          </a:solidFill>
        </a:ln>
      </dgm:spPr>
      <dgm:t>
        <a:bodyPr/>
        <a:lstStyle/>
        <a:p>
          <a:endParaRPr lang="en-GB"/>
        </a:p>
      </dgm:t>
    </dgm:pt>
    <dgm:pt modelId="{9CD23290-4B76-41DE-99DE-D6FE4631AD4F}">
      <dgm:prSet phldrT="[Text]"/>
      <dgm:spPr>
        <a:solidFill>
          <a:srgbClr val="1E3250"/>
        </a:solidFill>
        <a:ln>
          <a:solidFill>
            <a:srgbClr val="1E3250"/>
          </a:solidFill>
        </a:ln>
      </dgm:spPr>
      <dgm:t>
        <a:bodyPr/>
        <a:lstStyle/>
        <a:p>
          <a:r>
            <a:rPr lang="en-GB" dirty="0"/>
            <a:t>Impactful</a:t>
          </a:r>
        </a:p>
      </dgm:t>
    </dgm:pt>
    <dgm:pt modelId="{7042B56B-8C3F-40E7-AB79-5592E0872D33}" type="parTrans" cxnId="{D9F5BCD3-E067-493F-9E59-20FD6FB67B70}">
      <dgm:prSet/>
      <dgm:spPr/>
      <dgm:t>
        <a:bodyPr/>
        <a:lstStyle/>
        <a:p>
          <a:endParaRPr lang="en-GB"/>
        </a:p>
      </dgm:t>
    </dgm:pt>
    <dgm:pt modelId="{4A1FB117-F597-4A17-964C-BE43854F4A49}" type="sibTrans" cxnId="{D9F5BCD3-E067-493F-9E59-20FD6FB67B70}">
      <dgm:prSet/>
      <dgm:spPr>
        <a:solidFill>
          <a:srgbClr val="1E3250"/>
        </a:solidFill>
        <a:ln>
          <a:solidFill>
            <a:srgbClr val="1E3250"/>
          </a:solidFill>
        </a:ln>
      </dgm:spPr>
      <dgm:t>
        <a:bodyPr/>
        <a:lstStyle/>
        <a:p>
          <a:endParaRPr lang="en-GB"/>
        </a:p>
      </dgm:t>
    </dgm:pt>
    <dgm:pt modelId="{9E4D02C7-F38D-4EC9-B5CC-D297039DE486}">
      <dgm:prSet phldrT="[Text]"/>
      <dgm:spPr>
        <a:solidFill>
          <a:srgbClr val="1E3250"/>
        </a:solidFill>
        <a:ln>
          <a:solidFill>
            <a:srgbClr val="1E3250"/>
          </a:solidFill>
        </a:ln>
      </dgm:spPr>
      <dgm:t>
        <a:bodyPr/>
        <a:lstStyle/>
        <a:p>
          <a:r>
            <a:rPr lang="en-GB" dirty="0"/>
            <a:t>Concise</a:t>
          </a:r>
        </a:p>
      </dgm:t>
    </dgm:pt>
    <dgm:pt modelId="{4A007DD4-E3F3-44C3-A394-296E8B950FFF}" type="parTrans" cxnId="{EAFCC734-8AF6-4662-934D-7009BE2425C9}">
      <dgm:prSet/>
      <dgm:spPr/>
      <dgm:t>
        <a:bodyPr/>
        <a:lstStyle/>
        <a:p>
          <a:endParaRPr lang="en-GB"/>
        </a:p>
      </dgm:t>
    </dgm:pt>
    <dgm:pt modelId="{BC5F02F5-319D-4CDF-A3AD-E9B06307C7FE}" type="sibTrans" cxnId="{EAFCC734-8AF6-4662-934D-7009BE2425C9}">
      <dgm:prSet/>
      <dgm:spPr>
        <a:solidFill>
          <a:srgbClr val="1E3250"/>
        </a:solidFill>
        <a:ln>
          <a:solidFill>
            <a:srgbClr val="1E3250"/>
          </a:solidFill>
        </a:ln>
      </dgm:spPr>
      <dgm:t>
        <a:bodyPr/>
        <a:lstStyle/>
        <a:p>
          <a:endParaRPr lang="en-GB"/>
        </a:p>
      </dgm:t>
    </dgm:pt>
    <dgm:pt modelId="{75C1E192-7D0F-4889-98C5-5ECB871EF401}">
      <dgm:prSet phldrT="[Text]"/>
      <dgm:spPr>
        <a:solidFill>
          <a:srgbClr val="1E3250"/>
        </a:solidFill>
        <a:ln>
          <a:solidFill>
            <a:srgbClr val="1E3250"/>
          </a:solidFill>
        </a:ln>
      </dgm:spPr>
      <dgm:t>
        <a:bodyPr/>
        <a:lstStyle/>
        <a:p>
          <a:r>
            <a:rPr lang="en-GB" dirty="0"/>
            <a:t>Informative</a:t>
          </a:r>
        </a:p>
      </dgm:t>
    </dgm:pt>
    <dgm:pt modelId="{992CED76-2440-4C2F-919D-6EC93565B18A}" type="parTrans" cxnId="{BD1F1F6A-C3B8-416F-AA32-4AFC187107C6}">
      <dgm:prSet/>
      <dgm:spPr/>
      <dgm:t>
        <a:bodyPr/>
        <a:lstStyle/>
        <a:p>
          <a:endParaRPr lang="en-GB"/>
        </a:p>
      </dgm:t>
    </dgm:pt>
    <dgm:pt modelId="{5879E4F1-FD59-406A-A12D-5FBF12444AA6}" type="sibTrans" cxnId="{BD1F1F6A-C3B8-416F-AA32-4AFC187107C6}">
      <dgm:prSet/>
      <dgm:spPr>
        <a:ln>
          <a:solidFill>
            <a:srgbClr val="1E3250"/>
          </a:solidFill>
        </a:ln>
      </dgm:spPr>
      <dgm:t>
        <a:bodyPr/>
        <a:lstStyle/>
        <a:p>
          <a:endParaRPr lang="en-GB"/>
        </a:p>
      </dgm:t>
    </dgm:pt>
    <dgm:pt modelId="{4AF6431D-6508-4894-8873-868D58085A3F}" type="pres">
      <dgm:prSet presAssocID="{C8369FDA-F689-4D14-9633-09BFCAD4CA32}" presName="cycle" presStyleCnt="0">
        <dgm:presLayoutVars>
          <dgm:dir/>
          <dgm:resizeHandles val="exact"/>
        </dgm:presLayoutVars>
      </dgm:prSet>
      <dgm:spPr/>
    </dgm:pt>
    <dgm:pt modelId="{93831B97-E4D4-448C-990A-977E8AA34AFF}" type="pres">
      <dgm:prSet presAssocID="{2F3E12F4-461A-4E0C-B60B-7E5C97D60A8E}" presName="node" presStyleLbl="node1" presStyleIdx="0" presStyleCnt="6">
        <dgm:presLayoutVars>
          <dgm:bulletEnabled val="1"/>
        </dgm:presLayoutVars>
      </dgm:prSet>
      <dgm:spPr/>
    </dgm:pt>
    <dgm:pt modelId="{65CA073E-CA3A-4690-B413-D32243417581}" type="pres">
      <dgm:prSet presAssocID="{2F3E12F4-461A-4E0C-B60B-7E5C97D60A8E}" presName="spNode" presStyleCnt="0"/>
      <dgm:spPr/>
    </dgm:pt>
    <dgm:pt modelId="{FA6D90A2-0FB2-41AA-ADA5-77DB38CC5FFB}" type="pres">
      <dgm:prSet presAssocID="{ED911414-263F-48A6-B0F0-259E51136B91}" presName="sibTrans" presStyleLbl="sibTrans1D1" presStyleIdx="0" presStyleCnt="6"/>
      <dgm:spPr/>
    </dgm:pt>
    <dgm:pt modelId="{DC6F6164-A8D6-4781-80D3-32F184ADE5BB}" type="pres">
      <dgm:prSet presAssocID="{780E0F4C-3C94-482A-8AD6-8F8B1BCEB5F4}" presName="node" presStyleLbl="node1" presStyleIdx="1" presStyleCnt="6">
        <dgm:presLayoutVars>
          <dgm:bulletEnabled val="1"/>
        </dgm:presLayoutVars>
      </dgm:prSet>
      <dgm:spPr/>
    </dgm:pt>
    <dgm:pt modelId="{A61A81C6-0532-45F5-9AE4-1CB65DD07CF8}" type="pres">
      <dgm:prSet presAssocID="{780E0F4C-3C94-482A-8AD6-8F8B1BCEB5F4}" presName="spNode" presStyleCnt="0"/>
      <dgm:spPr/>
    </dgm:pt>
    <dgm:pt modelId="{182B4217-3821-43C6-B32C-F82AE4AE7E84}" type="pres">
      <dgm:prSet presAssocID="{3D06A88C-24EF-4D9A-B00A-C1C56611FC74}" presName="sibTrans" presStyleLbl="sibTrans1D1" presStyleIdx="1" presStyleCnt="6"/>
      <dgm:spPr/>
    </dgm:pt>
    <dgm:pt modelId="{DE25F5F1-3E5B-42AE-B68D-61E8077CB990}" type="pres">
      <dgm:prSet presAssocID="{B1D8AFC8-23CA-4D26-8351-E0FD50578263}" presName="node" presStyleLbl="node1" presStyleIdx="2" presStyleCnt="6">
        <dgm:presLayoutVars>
          <dgm:bulletEnabled val="1"/>
        </dgm:presLayoutVars>
      </dgm:prSet>
      <dgm:spPr/>
    </dgm:pt>
    <dgm:pt modelId="{DDDE7947-CDD8-4837-ACAB-AD42C79890A9}" type="pres">
      <dgm:prSet presAssocID="{B1D8AFC8-23CA-4D26-8351-E0FD50578263}" presName="spNode" presStyleCnt="0"/>
      <dgm:spPr/>
    </dgm:pt>
    <dgm:pt modelId="{A50B724D-2A62-4BEC-B306-D1DEFFB111CC}" type="pres">
      <dgm:prSet presAssocID="{00C53D9D-922E-40C0-AC36-699E4A4EF97A}" presName="sibTrans" presStyleLbl="sibTrans1D1" presStyleIdx="2" presStyleCnt="6"/>
      <dgm:spPr/>
    </dgm:pt>
    <dgm:pt modelId="{3874892F-3451-48C4-9444-0E0D2B7354BC}" type="pres">
      <dgm:prSet presAssocID="{75C1E192-7D0F-4889-98C5-5ECB871EF401}" presName="node" presStyleLbl="node1" presStyleIdx="3" presStyleCnt="6">
        <dgm:presLayoutVars>
          <dgm:bulletEnabled val="1"/>
        </dgm:presLayoutVars>
      </dgm:prSet>
      <dgm:spPr/>
    </dgm:pt>
    <dgm:pt modelId="{716882C8-2C12-4BA0-A893-0F81EDBAC99C}" type="pres">
      <dgm:prSet presAssocID="{75C1E192-7D0F-4889-98C5-5ECB871EF401}" presName="spNode" presStyleCnt="0"/>
      <dgm:spPr/>
    </dgm:pt>
    <dgm:pt modelId="{F04DCF32-FF1D-4513-8371-BE52562922AE}" type="pres">
      <dgm:prSet presAssocID="{5879E4F1-FD59-406A-A12D-5FBF12444AA6}" presName="sibTrans" presStyleLbl="sibTrans1D1" presStyleIdx="3" presStyleCnt="6"/>
      <dgm:spPr/>
    </dgm:pt>
    <dgm:pt modelId="{814855FA-0031-4285-8D94-BA38F5C2CCA7}" type="pres">
      <dgm:prSet presAssocID="{9CD23290-4B76-41DE-99DE-D6FE4631AD4F}" presName="node" presStyleLbl="node1" presStyleIdx="4" presStyleCnt="6">
        <dgm:presLayoutVars>
          <dgm:bulletEnabled val="1"/>
        </dgm:presLayoutVars>
      </dgm:prSet>
      <dgm:spPr/>
    </dgm:pt>
    <dgm:pt modelId="{528DFBBB-5355-4A9A-829B-4812F496C25A}" type="pres">
      <dgm:prSet presAssocID="{9CD23290-4B76-41DE-99DE-D6FE4631AD4F}" presName="spNode" presStyleCnt="0"/>
      <dgm:spPr/>
    </dgm:pt>
    <dgm:pt modelId="{3433A3B8-7605-459D-AF48-A5D035757A4E}" type="pres">
      <dgm:prSet presAssocID="{4A1FB117-F597-4A17-964C-BE43854F4A49}" presName="sibTrans" presStyleLbl="sibTrans1D1" presStyleIdx="4" presStyleCnt="6"/>
      <dgm:spPr/>
    </dgm:pt>
    <dgm:pt modelId="{3ED93CE5-C226-42B6-98C4-1C7DB9AC0D80}" type="pres">
      <dgm:prSet presAssocID="{9E4D02C7-F38D-4EC9-B5CC-D297039DE486}" presName="node" presStyleLbl="node1" presStyleIdx="5" presStyleCnt="6">
        <dgm:presLayoutVars>
          <dgm:bulletEnabled val="1"/>
        </dgm:presLayoutVars>
      </dgm:prSet>
      <dgm:spPr/>
    </dgm:pt>
    <dgm:pt modelId="{4D5B58CB-958C-4CDB-872D-DF78DF579BDD}" type="pres">
      <dgm:prSet presAssocID="{9E4D02C7-F38D-4EC9-B5CC-D297039DE486}" presName="spNode" presStyleCnt="0"/>
      <dgm:spPr/>
    </dgm:pt>
    <dgm:pt modelId="{73ECD25E-5643-460C-846A-0A5517E95B61}" type="pres">
      <dgm:prSet presAssocID="{BC5F02F5-319D-4CDF-A3AD-E9B06307C7FE}" presName="sibTrans" presStyleLbl="sibTrans1D1" presStyleIdx="5" presStyleCnt="6"/>
      <dgm:spPr/>
    </dgm:pt>
  </dgm:ptLst>
  <dgm:cxnLst>
    <dgm:cxn modelId="{EF359108-3FAF-4D88-99A4-3C265D191CA6}" type="presOf" srcId="{5879E4F1-FD59-406A-A12D-5FBF12444AA6}" destId="{F04DCF32-FF1D-4513-8371-BE52562922AE}" srcOrd="0" destOrd="0" presId="urn:microsoft.com/office/officeart/2005/8/layout/cycle6"/>
    <dgm:cxn modelId="{AAF7EC13-8967-4137-B45E-4651D7B3173C}" type="presOf" srcId="{ED911414-263F-48A6-B0F0-259E51136B91}" destId="{FA6D90A2-0FB2-41AA-ADA5-77DB38CC5FFB}" srcOrd="0" destOrd="0" presId="urn:microsoft.com/office/officeart/2005/8/layout/cycle6"/>
    <dgm:cxn modelId="{72EDC51B-3C27-49E9-A2A0-03919F21D0A9}" type="presOf" srcId="{780E0F4C-3C94-482A-8AD6-8F8B1BCEB5F4}" destId="{DC6F6164-A8D6-4781-80D3-32F184ADE5BB}" srcOrd="0" destOrd="0" presId="urn:microsoft.com/office/officeart/2005/8/layout/cycle6"/>
    <dgm:cxn modelId="{D7E7C122-48BB-4FE5-9E05-053FED401C65}" type="presOf" srcId="{B1D8AFC8-23CA-4D26-8351-E0FD50578263}" destId="{DE25F5F1-3E5B-42AE-B68D-61E8077CB990}" srcOrd="0" destOrd="0" presId="urn:microsoft.com/office/officeart/2005/8/layout/cycle6"/>
    <dgm:cxn modelId="{EAFCC734-8AF6-4662-934D-7009BE2425C9}" srcId="{C8369FDA-F689-4D14-9633-09BFCAD4CA32}" destId="{9E4D02C7-F38D-4EC9-B5CC-D297039DE486}" srcOrd="5" destOrd="0" parTransId="{4A007DD4-E3F3-44C3-A394-296E8B950FFF}" sibTransId="{BC5F02F5-319D-4CDF-A3AD-E9B06307C7FE}"/>
    <dgm:cxn modelId="{F6F0A160-7E05-4673-AB54-31262FECCA8B}" type="presOf" srcId="{2F3E12F4-461A-4E0C-B60B-7E5C97D60A8E}" destId="{93831B97-E4D4-448C-990A-977E8AA34AFF}" srcOrd="0" destOrd="0" presId="urn:microsoft.com/office/officeart/2005/8/layout/cycle6"/>
    <dgm:cxn modelId="{BD1F1F6A-C3B8-416F-AA32-4AFC187107C6}" srcId="{C8369FDA-F689-4D14-9633-09BFCAD4CA32}" destId="{75C1E192-7D0F-4889-98C5-5ECB871EF401}" srcOrd="3" destOrd="0" parTransId="{992CED76-2440-4C2F-919D-6EC93565B18A}" sibTransId="{5879E4F1-FD59-406A-A12D-5FBF12444AA6}"/>
    <dgm:cxn modelId="{6C22156E-9823-40CD-8C03-4303E45597E3}" type="presOf" srcId="{75C1E192-7D0F-4889-98C5-5ECB871EF401}" destId="{3874892F-3451-48C4-9444-0E0D2B7354BC}" srcOrd="0" destOrd="0" presId="urn:microsoft.com/office/officeart/2005/8/layout/cycle6"/>
    <dgm:cxn modelId="{7FFA3881-39FB-4A19-A2EA-42D217433B35}" type="presOf" srcId="{9CD23290-4B76-41DE-99DE-D6FE4631AD4F}" destId="{814855FA-0031-4285-8D94-BA38F5C2CCA7}" srcOrd="0" destOrd="0" presId="urn:microsoft.com/office/officeart/2005/8/layout/cycle6"/>
    <dgm:cxn modelId="{0B237294-6535-4DB2-ABE8-8FA4B03313ED}" srcId="{C8369FDA-F689-4D14-9633-09BFCAD4CA32}" destId="{780E0F4C-3C94-482A-8AD6-8F8B1BCEB5F4}" srcOrd="1" destOrd="0" parTransId="{8E45816B-51C2-41F0-883F-942785E14422}" sibTransId="{3D06A88C-24EF-4D9A-B00A-C1C56611FC74}"/>
    <dgm:cxn modelId="{D928FCB4-CA24-47D0-BC0F-D873E7C3BED9}" type="presOf" srcId="{3D06A88C-24EF-4D9A-B00A-C1C56611FC74}" destId="{182B4217-3821-43C6-B32C-F82AE4AE7E84}" srcOrd="0" destOrd="0" presId="urn:microsoft.com/office/officeart/2005/8/layout/cycle6"/>
    <dgm:cxn modelId="{6DA7D3B9-0EC1-4B64-BABB-1DF852FC4743}" srcId="{C8369FDA-F689-4D14-9633-09BFCAD4CA32}" destId="{2F3E12F4-461A-4E0C-B60B-7E5C97D60A8E}" srcOrd="0" destOrd="0" parTransId="{ACEA1B74-8C69-4BCB-A7FA-00D4875B002A}" sibTransId="{ED911414-263F-48A6-B0F0-259E51136B91}"/>
    <dgm:cxn modelId="{D8FF9EBA-25DF-4129-AD78-BBE2D4808711}" type="presOf" srcId="{00C53D9D-922E-40C0-AC36-699E4A4EF97A}" destId="{A50B724D-2A62-4BEC-B306-D1DEFFB111CC}" srcOrd="0" destOrd="0" presId="urn:microsoft.com/office/officeart/2005/8/layout/cycle6"/>
    <dgm:cxn modelId="{C16DB1BE-96E5-4F69-8171-D1A521A3AFC8}" srcId="{C8369FDA-F689-4D14-9633-09BFCAD4CA32}" destId="{B1D8AFC8-23CA-4D26-8351-E0FD50578263}" srcOrd="2" destOrd="0" parTransId="{E509922D-4956-4022-A738-D36ACC983093}" sibTransId="{00C53D9D-922E-40C0-AC36-699E4A4EF97A}"/>
    <dgm:cxn modelId="{D9F5BCD3-E067-493F-9E59-20FD6FB67B70}" srcId="{C8369FDA-F689-4D14-9633-09BFCAD4CA32}" destId="{9CD23290-4B76-41DE-99DE-D6FE4631AD4F}" srcOrd="4" destOrd="0" parTransId="{7042B56B-8C3F-40E7-AB79-5592E0872D33}" sibTransId="{4A1FB117-F597-4A17-964C-BE43854F4A49}"/>
    <dgm:cxn modelId="{3E6469E0-48AE-4740-93E6-D4A24009A98B}" type="presOf" srcId="{BC5F02F5-319D-4CDF-A3AD-E9B06307C7FE}" destId="{73ECD25E-5643-460C-846A-0A5517E95B61}" srcOrd="0" destOrd="0" presId="urn:microsoft.com/office/officeart/2005/8/layout/cycle6"/>
    <dgm:cxn modelId="{C4A83EF0-B192-431A-BF35-7C74B5052A84}" type="presOf" srcId="{9E4D02C7-F38D-4EC9-B5CC-D297039DE486}" destId="{3ED93CE5-C226-42B6-98C4-1C7DB9AC0D80}" srcOrd="0" destOrd="0" presId="urn:microsoft.com/office/officeart/2005/8/layout/cycle6"/>
    <dgm:cxn modelId="{A1B9A1F7-AFE5-447C-8BAE-9A4C76878906}" type="presOf" srcId="{4A1FB117-F597-4A17-964C-BE43854F4A49}" destId="{3433A3B8-7605-459D-AF48-A5D035757A4E}" srcOrd="0" destOrd="0" presId="urn:microsoft.com/office/officeart/2005/8/layout/cycle6"/>
    <dgm:cxn modelId="{DBAC37FA-B909-43DE-BEC7-ABE4AA2C6B69}" type="presOf" srcId="{C8369FDA-F689-4D14-9633-09BFCAD4CA32}" destId="{4AF6431D-6508-4894-8873-868D58085A3F}" srcOrd="0" destOrd="0" presId="urn:microsoft.com/office/officeart/2005/8/layout/cycle6"/>
    <dgm:cxn modelId="{D8E2B34A-FB5D-426F-B717-0BC234ADB24A}" type="presParOf" srcId="{4AF6431D-6508-4894-8873-868D58085A3F}" destId="{93831B97-E4D4-448C-990A-977E8AA34AFF}" srcOrd="0" destOrd="0" presId="urn:microsoft.com/office/officeart/2005/8/layout/cycle6"/>
    <dgm:cxn modelId="{724D7E02-C158-4D89-8CD5-42A9EA76DAE3}" type="presParOf" srcId="{4AF6431D-6508-4894-8873-868D58085A3F}" destId="{65CA073E-CA3A-4690-B413-D32243417581}" srcOrd="1" destOrd="0" presId="urn:microsoft.com/office/officeart/2005/8/layout/cycle6"/>
    <dgm:cxn modelId="{5E4A994F-ACD0-492F-A73C-516CC462D358}" type="presParOf" srcId="{4AF6431D-6508-4894-8873-868D58085A3F}" destId="{FA6D90A2-0FB2-41AA-ADA5-77DB38CC5FFB}" srcOrd="2" destOrd="0" presId="urn:microsoft.com/office/officeart/2005/8/layout/cycle6"/>
    <dgm:cxn modelId="{7A6E739D-88F2-4151-B76F-2634DB934851}" type="presParOf" srcId="{4AF6431D-6508-4894-8873-868D58085A3F}" destId="{DC6F6164-A8D6-4781-80D3-32F184ADE5BB}" srcOrd="3" destOrd="0" presId="urn:microsoft.com/office/officeart/2005/8/layout/cycle6"/>
    <dgm:cxn modelId="{2675DFF6-92DD-4131-96A4-5DCBCE259685}" type="presParOf" srcId="{4AF6431D-6508-4894-8873-868D58085A3F}" destId="{A61A81C6-0532-45F5-9AE4-1CB65DD07CF8}" srcOrd="4" destOrd="0" presId="urn:microsoft.com/office/officeart/2005/8/layout/cycle6"/>
    <dgm:cxn modelId="{D25216AA-8054-4326-87BB-C8F8C26088E4}" type="presParOf" srcId="{4AF6431D-6508-4894-8873-868D58085A3F}" destId="{182B4217-3821-43C6-B32C-F82AE4AE7E84}" srcOrd="5" destOrd="0" presId="urn:microsoft.com/office/officeart/2005/8/layout/cycle6"/>
    <dgm:cxn modelId="{FF6F6C27-7F1C-45B4-97FC-953F043E8262}" type="presParOf" srcId="{4AF6431D-6508-4894-8873-868D58085A3F}" destId="{DE25F5F1-3E5B-42AE-B68D-61E8077CB990}" srcOrd="6" destOrd="0" presId="urn:microsoft.com/office/officeart/2005/8/layout/cycle6"/>
    <dgm:cxn modelId="{1DF92919-3019-422E-ABB4-023AC5AEDA1B}" type="presParOf" srcId="{4AF6431D-6508-4894-8873-868D58085A3F}" destId="{DDDE7947-CDD8-4837-ACAB-AD42C79890A9}" srcOrd="7" destOrd="0" presId="urn:microsoft.com/office/officeart/2005/8/layout/cycle6"/>
    <dgm:cxn modelId="{C53FF037-1810-48F1-BB97-EEF261D04360}" type="presParOf" srcId="{4AF6431D-6508-4894-8873-868D58085A3F}" destId="{A50B724D-2A62-4BEC-B306-D1DEFFB111CC}" srcOrd="8" destOrd="0" presId="urn:microsoft.com/office/officeart/2005/8/layout/cycle6"/>
    <dgm:cxn modelId="{BE3BA1C0-39B7-40B7-958B-62BFB7C5549B}" type="presParOf" srcId="{4AF6431D-6508-4894-8873-868D58085A3F}" destId="{3874892F-3451-48C4-9444-0E0D2B7354BC}" srcOrd="9" destOrd="0" presId="urn:microsoft.com/office/officeart/2005/8/layout/cycle6"/>
    <dgm:cxn modelId="{336D28BA-4117-41F6-A6BE-FE545E19B49F}" type="presParOf" srcId="{4AF6431D-6508-4894-8873-868D58085A3F}" destId="{716882C8-2C12-4BA0-A893-0F81EDBAC99C}" srcOrd="10" destOrd="0" presId="urn:microsoft.com/office/officeart/2005/8/layout/cycle6"/>
    <dgm:cxn modelId="{FBC7EE21-BBE9-428B-BAB3-AF1C030455BE}" type="presParOf" srcId="{4AF6431D-6508-4894-8873-868D58085A3F}" destId="{F04DCF32-FF1D-4513-8371-BE52562922AE}" srcOrd="11" destOrd="0" presId="urn:microsoft.com/office/officeart/2005/8/layout/cycle6"/>
    <dgm:cxn modelId="{954A8625-11C0-4433-8CFA-F46C73AE5AA7}" type="presParOf" srcId="{4AF6431D-6508-4894-8873-868D58085A3F}" destId="{814855FA-0031-4285-8D94-BA38F5C2CCA7}" srcOrd="12" destOrd="0" presId="urn:microsoft.com/office/officeart/2005/8/layout/cycle6"/>
    <dgm:cxn modelId="{6E6CC41F-54CF-4BCB-A69C-F3F776E441AF}" type="presParOf" srcId="{4AF6431D-6508-4894-8873-868D58085A3F}" destId="{528DFBBB-5355-4A9A-829B-4812F496C25A}" srcOrd="13" destOrd="0" presId="urn:microsoft.com/office/officeart/2005/8/layout/cycle6"/>
    <dgm:cxn modelId="{CD555328-0E59-4CE8-B7B8-959F441A011A}" type="presParOf" srcId="{4AF6431D-6508-4894-8873-868D58085A3F}" destId="{3433A3B8-7605-459D-AF48-A5D035757A4E}" srcOrd="14" destOrd="0" presId="urn:microsoft.com/office/officeart/2005/8/layout/cycle6"/>
    <dgm:cxn modelId="{2507B0AF-3622-4685-93C8-9F497D4016C7}" type="presParOf" srcId="{4AF6431D-6508-4894-8873-868D58085A3F}" destId="{3ED93CE5-C226-42B6-98C4-1C7DB9AC0D80}" srcOrd="15" destOrd="0" presId="urn:microsoft.com/office/officeart/2005/8/layout/cycle6"/>
    <dgm:cxn modelId="{DEEA7ED0-AE0E-4099-AAFD-128A8F2AE65B}" type="presParOf" srcId="{4AF6431D-6508-4894-8873-868D58085A3F}" destId="{4D5B58CB-958C-4CDB-872D-DF78DF579BDD}" srcOrd="16" destOrd="0" presId="urn:microsoft.com/office/officeart/2005/8/layout/cycle6"/>
    <dgm:cxn modelId="{881E05E6-9450-4C0A-9BCA-FEE4DEC31B1C}" type="presParOf" srcId="{4AF6431D-6508-4894-8873-868D58085A3F}" destId="{73ECD25E-5643-460C-846A-0A5517E95B61}"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31B97-E4D4-448C-990A-977E8AA34AFF}">
      <dsp:nvSpPr>
        <dsp:cNvPr id="0" name=""/>
        <dsp:cNvSpPr/>
      </dsp:nvSpPr>
      <dsp:spPr>
        <a:xfrm>
          <a:off x="3559335" y="1048"/>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Honest</a:t>
          </a:r>
        </a:p>
      </dsp:txBody>
      <dsp:txXfrm>
        <a:off x="3597497" y="39210"/>
        <a:ext cx="1126373" cy="705429"/>
      </dsp:txXfrm>
    </dsp:sp>
    <dsp:sp modelId="{FA6D90A2-0FB2-41AA-ADA5-77DB38CC5FFB}">
      <dsp:nvSpPr>
        <dsp:cNvPr id="0" name=""/>
        <dsp:cNvSpPr/>
      </dsp:nvSpPr>
      <dsp:spPr>
        <a:xfrm>
          <a:off x="2316727" y="391925"/>
          <a:ext cx="3687913" cy="3687913"/>
        </a:xfrm>
        <a:custGeom>
          <a:avLst/>
          <a:gdLst/>
          <a:ahLst/>
          <a:cxnLst/>
          <a:rect l="0" t="0" r="0" b="0"/>
          <a:pathLst>
            <a:path>
              <a:moveTo>
                <a:pt x="2453014" y="103489"/>
              </a:moveTo>
              <a:arcTo wR="1843956" hR="1843956" stAng="17357217" swAng="1503806"/>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 modelId="{DC6F6164-A8D6-4781-80D3-32F184ADE5BB}">
      <dsp:nvSpPr>
        <dsp:cNvPr id="0" name=""/>
        <dsp:cNvSpPr/>
      </dsp:nvSpPr>
      <dsp:spPr>
        <a:xfrm>
          <a:off x="5156248" y="923027"/>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Transparent</a:t>
          </a:r>
        </a:p>
      </dsp:txBody>
      <dsp:txXfrm>
        <a:off x="5194410" y="961189"/>
        <a:ext cx="1126373" cy="705429"/>
      </dsp:txXfrm>
    </dsp:sp>
    <dsp:sp modelId="{182B4217-3821-43C6-B32C-F82AE4AE7E84}">
      <dsp:nvSpPr>
        <dsp:cNvPr id="0" name=""/>
        <dsp:cNvSpPr/>
      </dsp:nvSpPr>
      <dsp:spPr>
        <a:xfrm>
          <a:off x="2316727" y="391925"/>
          <a:ext cx="3687913" cy="3687913"/>
        </a:xfrm>
        <a:custGeom>
          <a:avLst/>
          <a:gdLst/>
          <a:ahLst/>
          <a:cxnLst/>
          <a:rect l="0" t="0" r="0" b="0"/>
          <a:pathLst>
            <a:path>
              <a:moveTo>
                <a:pt x="3612803" y="1323035"/>
              </a:moveTo>
              <a:arcTo wR="1843956" hR="1843956" stAng="20615426" swAng="1969149"/>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 modelId="{DE25F5F1-3E5B-42AE-B68D-61E8077CB990}">
      <dsp:nvSpPr>
        <dsp:cNvPr id="0" name=""/>
        <dsp:cNvSpPr/>
      </dsp:nvSpPr>
      <dsp:spPr>
        <a:xfrm>
          <a:off x="5156248" y="2766984"/>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Open &amp; Real</a:t>
          </a:r>
        </a:p>
      </dsp:txBody>
      <dsp:txXfrm>
        <a:off x="5194410" y="2805146"/>
        <a:ext cx="1126373" cy="705429"/>
      </dsp:txXfrm>
    </dsp:sp>
    <dsp:sp modelId="{A50B724D-2A62-4BEC-B306-D1DEFFB111CC}">
      <dsp:nvSpPr>
        <dsp:cNvPr id="0" name=""/>
        <dsp:cNvSpPr/>
      </dsp:nvSpPr>
      <dsp:spPr>
        <a:xfrm>
          <a:off x="2316727" y="391925"/>
          <a:ext cx="3687913" cy="3687913"/>
        </a:xfrm>
        <a:custGeom>
          <a:avLst/>
          <a:gdLst/>
          <a:ahLst/>
          <a:cxnLst/>
          <a:rect l="0" t="0" r="0" b="0"/>
          <a:pathLst>
            <a:path>
              <a:moveTo>
                <a:pt x="3132964" y="3162529"/>
              </a:moveTo>
              <a:arcTo wR="1843956" hR="1843956" stAng="2738976" swAng="1503806"/>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 modelId="{3874892F-3451-48C4-9444-0E0D2B7354BC}">
      <dsp:nvSpPr>
        <dsp:cNvPr id="0" name=""/>
        <dsp:cNvSpPr/>
      </dsp:nvSpPr>
      <dsp:spPr>
        <a:xfrm>
          <a:off x="3559335" y="3688962"/>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Informative</a:t>
          </a:r>
        </a:p>
      </dsp:txBody>
      <dsp:txXfrm>
        <a:off x="3597497" y="3727124"/>
        <a:ext cx="1126373" cy="705429"/>
      </dsp:txXfrm>
    </dsp:sp>
    <dsp:sp modelId="{F04DCF32-FF1D-4513-8371-BE52562922AE}">
      <dsp:nvSpPr>
        <dsp:cNvPr id="0" name=""/>
        <dsp:cNvSpPr/>
      </dsp:nvSpPr>
      <dsp:spPr>
        <a:xfrm>
          <a:off x="2316727" y="391925"/>
          <a:ext cx="3687913" cy="3687913"/>
        </a:xfrm>
        <a:custGeom>
          <a:avLst/>
          <a:gdLst/>
          <a:ahLst/>
          <a:cxnLst/>
          <a:rect l="0" t="0" r="0" b="0"/>
          <a:pathLst>
            <a:path>
              <a:moveTo>
                <a:pt x="1234898" y="3584423"/>
              </a:moveTo>
              <a:arcTo wR="1843956" hR="1843956" stAng="6557217" swAng="1503806"/>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 modelId="{814855FA-0031-4285-8D94-BA38F5C2CCA7}">
      <dsp:nvSpPr>
        <dsp:cNvPr id="0" name=""/>
        <dsp:cNvSpPr/>
      </dsp:nvSpPr>
      <dsp:spPr>
        <a:xfrm>
          <a:off x="1962421" y="2766984"/>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Impactful</a:t>
          </a:r>
        </a:p>
      </dsp:txBody>
      <dsp:txXfrm>
        <a:off x="2000583" y="2805146"/>
        <a:ext cx="1126373" cy="705429"/>
      </dsp:txXfrm>
    </dsp:sp>
    <dsp:sp modelId="{3433A3B8-7605-459D-AF48-A5D035757A4E}">
      <dsp:nvSpPr>
        <dsp:cNvPr id="0" name=""/>
        <dsp:cNvSpPr/>
      </dsp:nvSpPr>
      <dsp:spPr>
        <a:xfrm>
          <a:off x="2316727" y="391925"/>
          <a:ext cx="3687913" cy="3687913"/>
        </a:xfrm>
        <a:custGeom>
          <a:avLst/>
          <a:gdLst/>
          <a:ahLst/>
          <a:cxnLst/>
          <a:rect l="0" t="0" r="0" b="0"/>
          <a:pathLst>
            <a:path>
              <a:moveTo>
                <a:pt x="75110" y="2364877"/>
              </a:moveTo>
              <a:arcTo wR="1843956" hR="1843956" stAng="9815426" swAng="1969149"/>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 modelId="{3ED93CE5-C226-42B6-98C4-1C7DB9AC0D80}">
      <dsp:nvSpPr>
        <dsp:cNvPr id="0" name=""/>
        <dsp:cNvSpPr/>
      </dsp:nvSpPr>
      <dsp:spPr>
        <a:xfrm>
          <a:off x="1962421" y="923027"/>
          <a:ext cx="1202697" cy="781753"/>
        </a:xfrm>
        <a:prstGeom prst="roundRect">
          <a:avLst/>
        </a:prstGeom>
        <a:solidFill>
          <a:srgbClr val="1E3250"/>
        </a:solidFill>
        <a:ln w="25400" cap="flat" cmpd="sng" algn="ctr">
          <a:solidFill>
            <a:srgbClr val="1E3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Concise</a:t>
          </a:r>
        </a:p>
      </dsp:txBody>
      <dsp:txXfrm>
        <a:off x="2000583" y="961189"/>
        <a:ext cx="1126373" cy="705429"/>
      </dsp:txXfrm>
    </dsp:sp>
    <dsp:sp modelId="{73ECD25E-5643-460C-846A-0A5517E95B61}">
      <dsp:nvSpPr>
        <dsp:cNvPr id="0" name=""/>
        <dsp:cNvSpPr/>
      </dsp:nvSpPr>
      <dsp:spPr>
        <a:xfrm>
          <a:off x="2316727" y="391925"/>
          <a:ext cx="3687913" cy="3687913"/>
        </a:xfrm>
        <a:custGeom>
          <a:avLst/>
          <a:gdLst/>
          <a:ahLst/>
          <a:cxnLst/>
          <a:rect l="0" t="0" r="0" b="0"/>
          <a:pathLst>
            <a:path>
              <a:moveTo>
                <a:pt x="554948" y="525383"/>
              </a:moveTo>
              <a:arcTo wR="1843956" hR="1843956" stAng="13538976" swAng="1503806"/>
            </a:path>
          </a:pathLst>
        </a:custGeom>
        <a:noFill/>
        <a:ln w="9525" cap="flat" cmpd="sng" algn="ctr">
          <a:solidFill>
            <a:srgbClr val="1E3250"/>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0A140-BA51-4FD4-A0C9-1B6BA12323F6}" type="datetimeFigureOut">
              <a:rPr lang="en-GB" smtClean="0"/>
              <a:t>09/04/2025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EFD48-41CE-410A-877A-15C4BBE43F70}" type="slidenum">
              <a:rPr lang="en-GB" smtClean="0"/>
              <a:t>‹#›</a:t>
            </a:fld>
            <a:endParaRPr lang="en-GB" dirty="0"/>
          </a:p>
        </p:txBody>
      </p:sp>
    </p:spTree>
    <p:extLst>
      <p:ext uri="{BB962C8B-B14F-4D97-AF65-F5344CB8AC3E}">
        <p14:creationId xmlns:p14="http://schemas.microsoft.com/office/powerpoint/2010/main" val="111969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CB03A68A-03D4-DDC2-6DAB-EB34D1FA0145}"/>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C0E4C6CD-13EA-C523-4432-630A82235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EE02AAA4-061F-54C2-905E-7F865779B012}"/>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3738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FA923BE2-5199-DC3A-A878-682E94561648}"/>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F3F5E290-843B-BB1A-1BF7-20B3716DED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23FC092A-125C-C866-D274-A567D618D003}"/>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5376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8AE9E958-9C1A-B998-0041-5124ECA37F52}"/>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EB6D43EB-1B56-D51E-A365-B52AB43096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925CD2A5-F563-A6E1-8622-2061023BC3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270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0C7EF77A-8993-F30E-A63D-1139B3A860FD}"/>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C070AF1C-3DB8-4764-955D-FB2FC8A026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98CF10A5-4F00-8CAA-DDFD-9A74F6F11C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088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8E70E8FA-F492-2A11-3C71-0CB7809F96F3}"/>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E259C5F7-E879-A3FF-EF7C-E6BCC62EBA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AAA7A0F-73A1-6F1A-E942-2EFAB88A77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814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967571CB-AA9B-20DB-A447-0BE67D249EEA}"/>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C6C5F7A1-E2C7-899B-F691-9BE16536C3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31FFA99C-69AE-653A-01F2-E19FB99DC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422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E5103D2B-4B40-1FE7-3AA7-442FA2C42BED}"/>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F073571E-9F0E-8635-1778-53780B037B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275F0A54-E03C-8F60-B42A-A7A32D3503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Getting Started</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Foundational information about your institution that typically require minimal updates year to year.</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Purpose</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Commitment, Strategic Alignment, Involvement in PRME.</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Values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Policies, Practices, Diversity, Equity, &amp; Inclusion, Student Engagement.</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Teach</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Courses, Recognition, Curricula, Pedagogy.</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Research</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Publications, Projects, Funding, Awards.</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Partner</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Stakeholders, Collaborations, Business Sector, Accreditation Bodies.</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Practice</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Facilities, Transportation, Personnel.</a:t>
            </a:r>
          </a:p>
          <a:p>
            <a:pPr marL="171450" lvl="0" indent="-171450" algn="just" rtl="0">
              <a:spcBef>
                <a:spcPts val="0"/>
              </a:spcBef>
              <a:spcAft>
                <a:spcPts val="600"/>
              </a:spcAft>
              <a:buFont typeface="Arial" panose="020B0604020202020204" pitchFamily="34" charset="0"/>
              <a:buChar char="•"/>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Share</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Engagement, Audiences, Communications.</a:t>
            </a:r>
            <a:endParaRPr sz="105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030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EBD9E124-A885-A796-9F3E-D9873CBC894E}"/>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E8B4C4AC-0383-A7F9-81C9-8D184D9143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BDDA78BC-6C76-56BA-FA2F-E3B4883949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Getting Started</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This section provides foundational information about your organization, including key details and basic institutional data. These elements serve as a starting point for your SIP report, can be copied annually, and typically require minimal updates from year to year</a:t>
            </a:r>
            <a:r>
              <a:rPr lang="en-GB" sz="1050" dirty="0">
                <a:latin typeface="Roboto" panose="02000000000000000000" pitchFamily="2" charset="0"/>
                <a:ea typeface="Roboto" panose="02000000000000000000" pitchFamily="2" charset="0"/>
                <a:cs typeface="Roboto" panose="02000000000000000000" pitchFamily="2" charset="0"/>
              </a:rPr>
              <a:t>.</a:t>
            </a:r>
            <a:endParaRPr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15317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05088315-2398-57F0-B172-F0001821ABF8}"/>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B514F11F-3AF5-4D50-9BDC-6D12B3FC66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FA19B15D-4F90-A8F4-D438-270CD95090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8568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BF421CF3-FDBE-37A5-72D3-742D3AFE3E00}"/>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84A90DC3-271A-3378-0BA6-D49B4DB41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0AFE9142-1B7A-C5E6-8DC4-AB24559EF0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Purpose</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advance responsible management education to foster inclusive prosperity in a world of thriving ecosystems.</a:t>
            </a:r>
          </a:p>
        </p:txBody>
      </p:sp>
    </p:spTree>
    <p:extLst>
      <p:ext uri="{BB962C8B-B14F-4D97-AF65-F5344CB8AC3E}">
        <p14:creationId xmlns:p14="http://schemas.microsoft.com/office/powerpoint/2010/main" val="240192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555a72631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555a72631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6262" marR="0" lvl="0" indent="0" algn="l" defTabSz="1219170" rtl="0" eaLnBrk="1" fontAlgn="auto" latinLnBrk="0" hangingPunct="1">
              <a:lnSpc>
                <a:spcPct val="115000"/>
              </a:lnSpc>
              <a:spcBef>
                <a:spcPts val="0"/>
              </a:spcBef>
              <a:spcAft>
                <a:spcPts val="1200"/>
              </a:spcAft>
              <a:buClr>
                <a:srgbClr val="E9F0FC"/>
              </a:buClr>
              <a:buSzPts val="1400"/>
              <a:buFont typeface="Roboto"/>
              <a:buNone/>
              <a:tabLst/>
              <a:defRPr/>
            </a:pPr>
            <a:endParaRPr sz="11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DC97F547-8D74-0764-C621-17DB51AB1FBD}"/>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6BDDBC1C-2862-967D-CBF0-098E3501F6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68226FD2-305F-52FD-C974-8123BD9D09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Values</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place organizational responsibility and accountability to society and the planet at the core of what we do.</a:t>
            </a:r>
          </a:p>
          <a:p>
            <a:pPr marL="0" lvl="0" indent="0" algn="just" rtl="0">
              <a:spcBef>
                <a:spcPts val="0"/>
              </a:spcBef>
              <a:spcAft>
                <a:spcPts val="0"/>
              </a:spcAft>
              <a:buNone/>
            </a:pPr>
            <a:endParaRPr lang="en-GB" sz="10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Student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students at your institution to share narratives that showcase how RME has influenced their academic journey and personal growth.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Celebrating Values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or invite members of your institution to share, ways in which your institution celebrates values, such as specialization in ethics, spirituality, religion, diversity, and/or inclusion.</a:t>
            </a:r>
          </a:p>
          <a:p>
            <a:pPr marL="171450" lvl="0" indent="-171450" algn="just" rtl="0">
              <a:spcBef>
                <a:spcPts val="0"/>
              </a:spcBef>
              <a:spcAft>
                <a:spcPts val="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Values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any other members of your institution and/or your institution's values-oriented community that you would like to contribute narratives to the Values Principles in this SIP report. </a:t>
            </a:r>
          </a:p>
        </p:txBody>
      </p:sp>
    </p:spTree>
    <p:extLst>
      <p:ext uri="{BB962C8B-B14F-4D97-AF65-F5344CB8AC3E}">
        <p14:creationId xmlns:p14="http://schemas.microsoft.com/office/powerpoint/2010/main" val="263362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6E526FBB-02A1-162E-23C0-797A495126C4}"/>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6616F6D9-BE32-1A93-E4AD-CA3D28AF8B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8D91996-4F4B-5E29-CD1B-04F2693806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en-GB"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9245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03702B9A-F467-CCC4-12B6-03FAB100D117}"/>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521285DF-51D0-56AA-DF6F-2F8ED154D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9F5B6154-9B7B-582F-632D-DA3BA3E3EB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Teach</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transform our learning environments by integrating responsible management concepts and practices into our curriculum and pedagogy.</a:t>
            </a:r>
          </a:p>
          <a:p>
            <a:pPr marL="0" lvl="0" indent="0" algn="just" rtl="0">
              <a:spcBef>
                <a:spcPts val="0"/>
              </a:spcBef>
              <a:spcAft>
                <a:spcPts val="0"/>
              </a:spcAft>
              <a:buNone/>
            </a:pPr>
            <a:endParaRPr lang="en-GB" sz="10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Courses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your, and/or invite educators at your institution to share their courses. We encourage at least one from each of the following disciplines: Business Administration, Accounting, Business Analytics, Computer Information Systems, Economics, Entrepreneurship, Finance, Human Resource Management, International Business, Management, and Marketing.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Teaching Awards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and/or invite educators to share, any awards received by your institution or by members of your institution for responsibility- and/or sustainability-related teaching and/or pedagogy.</a:t>
            </a:r>
          </a:p>
          <a:p>
            <a:pPr marL="171450" lvl="0" indent="-171450" algn="just" rtl="0">
              <a:spcBef>
                <a:spcPts val="0"/>
              </a:spcBef>
              <a:spcAft>
                <a:spcPts val="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Teaching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any other educators from your institution's teaching and learning offices to share their innovative approaches, course designs, and teaching strategies that align with sustainable development and/or responsibility. These narratives will serve as exemplars of how your institution is preparing students to meet global challenges. </a:t>
            </a:r>
          </a:p>
        </p:txBody>
      </p:sp>
    </p:spTree>
    <p:extLst>
      <p:ext uri="{BB962C8B-B14F-4D97-AF65-F5344CB8AC3E}">
        <p14:creationId xmlns:p14="http://schemas.microsoft.com/office/powerpoint/2010/main" val="1111082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82A41541-1921-883E-7DEB-54FABBD32DBD}"/>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F2B9D3A1-7648-41FD-C22C-4F5ED91F38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B833B960-509B-C5B0-3729-A7B010A14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en-GB"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9819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051F545D-014E-CDC8-BF20-0F2D41716D04}"/>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965FBEDE-B5AD-A581-FE9A-2201D3FE87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906238D1-351C-D21D-413A-D9C9D35E76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Research</a:t>
            </a:r>
          </a:p>
          <a:p>
            <a:pPr marL="0" lvl="0" indent="0" algn="just" rtl="0">
              <a:spcBef>
                <a:spcPts val="0"/>
              </a:spcBef>
              <a:spcAft>
                <a:spcPts val="0"/>
              </a:spcAft>
              <a:buNone/>
            </a:pP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We study people, organizations, institutions, and the state of the world to inspire responsible management and education practice.</a:t>
            </a:r>
          </a:p>
          <a:p>
            <a:pPr marL="0" lvl="0" indent="0" algn="just" rtl="0">
              <a:spcBef>
                <a:spcPts val="0"/>
              </a:spcBef>
              <a:spcAft>
                <a:spcPts val="0"/>
              </a:spcAft>
              <a:buNone/>
            </a:pPr>
            <a:endParaRPr lang="en-GB" sz="10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Research Projects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and/or invite members from your institution to share, research projects from the past year that have implemented responsible or sustainable activities.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Research Awards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and/or invite members of your institution to share, any awards received by individuals or by your institution for responsibility- and/or sustainability-related research.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Research Presentations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members from your institution to share research presentations and their outcomes related to RME and/or sustainable development given at conferences.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Research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any other members of your community that you would like to contribute narratives to the Research Principle in this SIP report. This could include research-partners; campus think-tanks; civil society partners; etc. </a:t>
            </a:r>
          </a:p>
        </p:txBody>
      </p:sp>
    </p:spTree>
    <p:extLst>
      <p:ext uri="{BB962C8B-B14F-4D97-AF65-F5344CB8AC3E}">
        <p14:creationId xmlns:p14="http://schemas.microsoft.com/office/powerpoint/2010/main" val="234404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52DCFA96-8E19-6F67-3A39-8CDAE8CD97A4}"/>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36F6E2DD-3832-F370-D3CB-919FD959E9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4012B4F-3FBE-6A13-062D-53A767317A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en-GB"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8415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D4E842A9-D24A-D83F-D584-AABFD9689707}"/>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E271B4F3-4671-109A-025D-9730B85809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F6AD978-2D17-7A47-C96B-847ACB556E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Partner</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engage people from business, government, civil society, and academia to advance responsible and accountable management education and practice.</a:t>
            </a:r>
          </a:p>
        </p:txBody>
      </p:sp>
    </p:spTree>
    <p:extLst>
      <p:ext uri="{BB962C8B-B14F-4D97-AF65-F5344CB8AC3E}">
        <p14:creationId xmlns:p14="http://schemas.microsoft.com/office/powerpoint/2010/main" val="1319386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313BF0FB-053D-AFEE-A867-9F35D2898D57}"/>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A4A16D9C-A6F6-EA90-2CEE-2F706B1A1A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0E0913F1-99B8-8A7E-B9B1-8ADFDB091C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Partners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and/or invite members from your institution to share your institution's affiliations with other key stakeholders, such as organizations, student groups, non-profits, government, etc., that have helped your institution advance sustainability and/or responsibility. If you selected any organizations in the questions above, we highly encourage you to share more about your work with them.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Partner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any partners that you would like to contribute narratives to the Partner Principle of this SIP report.</a:t>
            </a:r>
          </a:p>
        </p:txBody>
      </p:sp>
    </p:spTree>
    <p:extLst>
      <p:ext uri="{BB962C8B-B14F-4D97-AF65-F5344CB8AC3E}">
        <p14:creationId xmlns:p14="http://schemas.microsoft.com/office/powerpoint/2010/main" val="4276236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5CDB7B4D-137F-EC69-6C87-225EB941C806}"/>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91673FF3-2990-E857-C473-A382384203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B0ABA2FB-5F18-C221-5565-AA1BA07FAA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Practice</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adopt responsible and accountable management principles in our own governance and operations.</a:t>
            </a:r>
          </a:p>
          <a:p>
            <a:pPr marL="0" lvl="0" indent="0" algn="just" rtl="0">
              <a:spcBef>
                <a:spcPts val="0"/>
              </a:spcBef>
              <a:spcAft>
                <a:spcPts val="0"/>
              </a:spcAft>
              <a:buNone/>
            </a:pPr>
            <a:endParaRPr lang="en-GB" sz="10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RME Practices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Has your institution or its governing parent institution adopted policies that are intended to influence how faculty, staff and students support its commitment to sustainability and/or responsibility? (A single policy may meet multiple criteria, so please select all that apply.)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RME Policies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policies set by your institution or your parent institution that are intended to influence how faculty, staff and students support its commitment to sustainability and/or responsibility. </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Practice Awards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Share, and/or invite members of your institution to share, any awards received by your institution or by individuals in your institution for responsible and/or sustainable practices.</a:t>
            </a:r>
          </a:p>
          <a:p>
            <a:pPr marL="171450" lvl="0" indent="-171450" algn="just" rtl="0">
              <a:spcBef>
                <a:spcPts val="0"/>
              </a:spcBef>
              <a:spcAft>
                <a:spcPts val="600"/>
              </a:spcAft>
              <a:buFont typeface="Arial" panose="020B0604020202020204" pitchFamily="34" charset="0"/>
              <a:buChar char="•"/>
            </a:pPr>
            <a:r>
              <a:rPr lang="en-GB" sz="1050" u="sng" dirty="0">
                <a:solidFill>
                  <a:srgbClr val="1D314F"/>
                </a:solidFill>
                <a:latin typeface="Roboto" panose="02000000000000000000" pitchFamily="2" charset="0"/>
                <a:ea typeface="Roboto" panose="02000000000000000000" pitchFamily="2" charset="0"/>
                <a:cs typeface="Roboto" panose="02000000000000000000" pitchFamily="2" charset="0"/>
              </a:rPr>
              <a:t>Practice Voices</a:t>
            </a:r>
            <a:r>
              <a:rPr lang="en-GB" sz="1050" dirty="0">
                <a:solidFill>
                  <a:srgbClr val="1D314F"/>
                </a:solidFill>
                <a:latin typeface="Roboto" panose="02000000000000000000" pitchFamily="2" charset="0"/>
                <a:ea typeface="Roboto" panose="02000000000000000000" pitchFamily="2" charset="0"/>
                <a:cs typeface="Roboto" panose="02000000000000000000" pitchFamily="2" charset="0"/>
              </a:rPr>
              <a:t>: Invite any other internal stakeholders to share narratives that contribute to the Practice Principle in this SIP report. This could include the VP of Operations; groundskeepers; staff at energy services; etc. </a:t>
            </a:r>
          </a:p>
          <a:p>
            <a:pPr marL="0" lvl="0" indent="0" algn="just" rtl="0">
              <a:spcBef>
                <a:spcPts val="0"/>
              </a:spcBef>
              <a:spcAft>
                <a:spcPts val="0"/>
              </a:spcAft>
              <a:buNone/>
            </a:pPr>
            <a:endParaRPr lang="en-GB" sz="1050" dirty="0">
              <a:latin typeface="Roboto" panose="02000000000000000000" pitchFamily="2" charset="0"/>
              <a:ea typeface="Roboto" panose="02000000000000000000" pitchFamily="2" charset="0"/>
              <a:cs typeface="Roboto" panose="02000000000000000000" pitchFamily="2" charset="0"/>
            </a:endParaRPr>
          </a:p>
          <a:p>
            <a:pPr marL="0" lvl="0" indent="0" algn="just" rtl="0">
              <a:spcBef>
                <a:spcPts val="0"/>
              </a:spcBef>
              <a:spcAft>
                <a:spcPts val="0"/>
              </a:spcAft>
              <a:buNone/>
            </a:pPr>
            <a:endParaRPr lang="en-GB" sz="10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4004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6C2EA29F-9B25-DF04-E8D5-7A23C0AE5466}"/>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8D179701-C4EE-5A1E-83E6-442B66FC07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88E758D5-6273-BCDB-363F-E092CA38FF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Share</a:t>
            </a:r>
          </a:p>
          <a:p>
            <a:pPr marL="0" lvl="0" indent="0" algn="just" rtl="0">
              <a:spcBef>
                <a:spcPts val="0"/>
              </a:spcBef>
              <a:spcAft>
                <a:spcPts val="0"/>
              </a:spcAft>
              <a:buNone/>
            </a:pPr>
            <a:r>
              <a:rPr lang="en-GB" sz="1050" b="1" dirty="0">
                <a:solidFill>
                  <a:srgbClr val="1D314F"/>
                </a:solidFill>
                <a:latin typeface="Roboto" panose="02000000000000000000" pitchFamily="2" charset="0"/>
                <a:ea typeface="Roboto" panose="02000000000000000000" pitchFamily="2" charset="0"/>
                <a:cs typeface="Roboto" panose="02000000000000000000" pitchFamily="2" charset="0"/>
              </a:rPr>
              <a:t>We adopt responsible and accountable management principles in our own governance and operations.</a:t>
            </a:r>
          </a:p>
        </p:txBody>
      </p:sp>
    </p:spTree>
    <p:extLst>
      <p:ext uri="{BB962C8B-B14F-4D97-AF65-F5344CB8AC3E}">
        <p14:creationId xmlns:p14="http://schemas.microsoft.com/office/powerpoint/2010/main" val="377627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772a48792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2772a48792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4773AF94-EE1A-3CDA-B3AA-1B7A0B5D46AF}"/>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43681BF6-8E59-FA4D-E05E-528B95FCC9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830501E-343D-F82E-AA08-E4327D5ABE52}"/>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7347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B4479962-98F7-C32B-3FE6-BAE16CBD99D7}"/>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B0ED27D2-6BAA-DEC4-A5DD-38190E44E4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EBDF37E8-0C69-4BB3-30ED-46D0A9D2642E}"/>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0264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E94B37C8-B344-C9AB-66FC-7C90DBA38614}"/>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D9AD887C-E9F6-60CA-43CB-1576C426B9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690A0409-999D-8E30-5320-2ED5873D7AB1}"/>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078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7F0900CF-F444-32E8-DA4D-45713A68738D}"/>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7D8B7B5F-7566-9536-3BF0-6602010A8A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7D0FDD62-098A-BC57-AA1C-3520978321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192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FE9D2C71-6DB9-B30E-282F-A5CF82E0E297}"/>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708213FA-AEEC-3145-B045-7CF0DAECEF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EF3EFC45-F5CC-0804-48F4-CEBF2C7409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459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1e6171c88be_0_367: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None/>
            </a:pPr>
            <a:endParaRPr sz="1050" dirty="0">
              <a:solidFill>
                <a:srgbClr val="1D314F"/>
              </a:solidFill>
              <a:latin typeface="Flama Extrabold"/>
            </a:endParaRPr>
          </a:p>
        </p:txBody>
      </p:sp>
      <p:sp>
        <p:nvSpPr>
          <p:cNvPr id="2590" name="Google Shape;2590;g1e6171c88be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e6171c88be_0_35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0" name="Google Shape;2620;g1e6171c88be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426A70CF-A194-D722-B7D2-B1F941046241}"/>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466DA271-3721-790D-7241-1CC0851089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1E2364FC-A8F9-1D9F-F619-C2FF325C4156}"/>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504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a:extLst>
            <a:ext uri="{FF2B5EF4-FFF2-40B4-BE49-F238E27FC236}">
              <a16:creationId xmlns:a16="http://schemas.microsoft.com/office/drawing/2014/main" id="{70DD7C55-E9B4-816A-674A-26A6BC5F02EE}"/>
            </a:ext>
          </a:extLst>
        </p:cNvPr>
        <p:cNvGrpSpPr/>
        <p:nvPr/>
      </p:nvGrpSpPr>
      <p:grpSpPr>
        <a:xfrm>
          <a:off x="0" y="0"/>
          <a:ext cx="0" cy="0"/>
          <a:chOff x="0" y="0"/>
          <a:chExt cx="0" cy="0"/>
        </a:xfrm>
      </p:grpSpPr>
      <p:sp>
        <p:nvSpPr>
          <p:cNvPr id="851" name="Google Shape;851;g2585e0d5437_1_802:notes">
            <a:extLst>
              <a:ext uri="{FF2B5EF4-FFF2-40B4-BE49-F238E27FC236}">
                <a16:creationId xmlns:a16="http://schemas.microsoft.com/office/drawing/2014/main" id="{9424624E-95BD-303A-27BF-58A83F27C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85e0d5437_1_802:notes">
            <a:extLst>
              <a:ext uri="{FF2B5EF4-FFF2-40B4-BE49-F238E27FC236}">
                <a16:creationId xmlns:a16="http://schemas.microsoft.com/office/drawing/2014/main" id="{CDC70D30-7C6A-EE6D-A10C-54C9E6580BD6}"/>
              </a:ext>
            </a:extLst>
          </p:cNvPr>
          <p:cNvSpPr txBox="1">
            <a:spLocks noGrp="1"/>
          </p:cNvSpPr>
          <p:nvPr>
            <p:ph type="body" idx="1"/>
          </p:nvPr>
        </p:nvSpPr>
        <p:spPr>
          <a:xfrm>
            <a:off x="685800" y="4343400"/>
            <a:ext cx="5486400" cy="42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0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7504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24355" y="6003483"/>
            <a:ext cx="4071324" cy="602111"/>
            <a:chOff x="1195625" y="2019225"/>
            <a:chExt cx="6828025" cy="1009800"/>
          </a:xfrm>
        </p:grpSpPr>
        <p:pic>
          <p:nvPicPr>
            <p:cNvPr id="11" name="Google Shape;11;p2"/>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12" name="Google Shape;12;p2"/>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13" name="Google Shape;13;p2"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14" name="Google Shape;14;p2"/>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15" name="Google Shape;15;p2"/>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16" name="Google Shape;16;p2"/>
          <p:cNvSpPr txBox="1">
            <a:spLocks noGrp="1"/>
          </p:cNvSpPr>
          <p:nvPr>
            <p:ph type="title"/>
          </p:nvPr>
        </p:nvSpPr>
        <p:spPr>
          <a:xfrm>
            <a:off x="3516867" y="1266933"/>
            <a:ext cx="81484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17" name="Google Shape;17;p2"/>
          <p:cNvSpPr txBox="1">
            <a:spLocks noGrp="1"/>
          </p:cNvSpPr>
          <p:nvPr>
            <p:ph type="title" idx="2"/>
          </p:nvPr>
        </p:nvSpPr>
        <p:spPr>
          <a:xfrm>
            <a:off x="3516867" y="4074833"/>
            <a:ext cx="81484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Tree>
    <p:extLst>
      <p:ext uri="{BB962C8B-B14F-4D97-AF65-F5344CB8AC3E}">
        <p14:creationId xmlns:p14="http://schemas.microsoft.com/office/powerpoint/2010/main" val="422583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eople x4 (dark)">
  <p:cSld name="People x4 (dark)">
    <p:bg>
      <p:bgPr>
        <a:solidFill>
          <a:schemeClr val="dk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3200"/>
              <a:buNone/>
              <a:defRPr>
                <a:solidFill>
                  <a:schemeClr val="lt1"/>
                </a:solidFill>
              </a:defRPr>
            </a:lvl2pPr>
            <a:lvl3pPr lvl="2">
              <a:spcBef>
                <a:spcPts val="0"/>
              </a:spcBef>
              <a:spcAft>
                <a:spcPts val="0"/>
              </a:spcAft>
              <a:buClr>
                <a:schemeClr val="lt1"/>
              </a:buClr>
              <a:buSzPts val="3200"/>
              <a:buNone/>
              <a:defRPr>
                <a:solidFill>
                  <a:schemeClr val="lt1"/>
                </a:solidFill>
              </a:defRPr>
            </a:lvl3pPr>
            <a:lvl4pPr lvl="3">
              <a:spcBef>
                <a:spcPts val="0"/>
              </a:spcBef>
              <a:spcAft>
                <a:spcPts val="0"/>
              </a:spcAft>
              <a:buClr>
                <a:schemeClr val="lt1"/>
              </a:buClr>
              <a:buSzPts val="3200"/>
              <a:buNone/>
              <a:defRPr>
                <a:solidFill>
                  <a:schemeClr val="lt1"/>
                </a:solidFill>
              </a:defRPr>
            </a:lvl4pPr>
            <a:lvl5pPr lvl="4">
              <a:spcBef>
                <a:spcPts val="0"/>
              </a:spcBef>
              <a:spcAft>
                <a:spcPts val="0"/>
              </a:spcAft>
              <a:buClr>
                <a:schemeClr val="lt1"/>
              </a:buClr>
              <a:buSzPts val="3200"/>
              <a:buNone/>
              <a:defRPr>
                <a:solidFill>
                  <a:schemeClr val="lt1"/>
                </a:solidFill>
              </a:defRPr>
            </a:lvl5pPr>
            <a:lvl6pPr lvl="5">
              <a:spcBef>
                <a:spcPts val="0"/>
              </a:spcBef>
              <a:spcAft>
                <a:spcPts val="0"/>
              </a:spcAft>
              <a:buClr>
                <a:schemeClr val="lt1"/>
              </a:buClr>
              <a:buSzPts val="3200"/>
              <a:buNone/>
              <a:defRPr>
                <a:solidFill>
                  <a:schemeClr val="lt1"/>
                </a:solidFill>
              </a:defRPr>
            </a:lvl6pPr>
            <a:lvl7pPr lvl="6">
              <a:spcBef>
                <a:spcPts val="0"/>
              </a:spcBef>
              <a:spcAft>
                <a:spcPts val="0"/>
              </a:spcAft>
              <a:buClr>
                <a:schemeClr val="lt1"/>
              </a:buClr>
              <a:buSzPts val="3200"/>
              <a:buNone/>
              <a:defRPr>
                <a:solidFill>
                  <a:schemeClr val="lt1"/>
                </a:solidFill>
              </a:defRPr>
            </a:lvl7pPr>
            <a:lvl8pPr lvl="7">
              <a:spcBef>
                <a:spcPts val="0"/>
              </a:spcBef>
              <a:spcAft>
                <a:spcPts val="0"/>
              </a:spcAft>
              <a:buClr>
                <a:schemeClr val="lt1"/>
              </a:buClr>
              <a:buSzPts val="3200"/>
              <a:buNone/>
              <a:defRPr>
                <a:solidFill>
                  <a:schemeClr val="lt1"/>
                </a:solidFill>
              </a:defRPr>
            </a:lvl8pPr>
            <a:lvl9pPr lvl="8">
              <a:spcBef>
                <a:spcPts val="0"/>
              </a:spcBef>
              <a:spcAft>
                <a:spcPts val="0"/>
              </a:spcAft>
              <a:buClr>
                <a:schemeClr val="lt1"/>
              </a:buClr>
              <a:buSzPts val="3200"/>
              <a:buNone/>
              <a:defRPr>
                <a:solidFill>
                  <a:schemeClr val="lt1"/>
                </a:solidFill>
              </a:defRPr>
            </a:lvl9pPr>
          </a:lstStyle>
          <a:p>
            <a:endParaRPr/>
          </a:p>
        </p:txBody>
      </p:sp>
      <p:sp>
        <p:nvSpPr>
          <p:cNvPr id="81" name="Google Shape;81;p13"/>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82" name="Google Shape;82;p13"/>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83" name="Google Shape;83;p13"/>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84" name="Google Shape;84;p13"/>
          <p:cNvSpPr>
            <a:spLocks noGrp="1"/>
          </p:cNvSpPr>
          <p:nvPr>
            <p:ph type="pic" idx="4"/>
          </p:nvPr>
        </p:nvSpPr>
        <p:spPr>
          <a:xfrm>
            <a:off x="818051" y="2161167"/>
            <a:ext cx="1592800" cy="1592800"/>
          </a:xfrm>
          <a:prstGeom prst="ellipse">
            <a:avLst/>
          </a:prstGeom>
          <a:noFill/>
          <a:ln>
            <a:noFill/>
          </a:ln>
        </p:spPr>
      </p:sp>
      <p:cxnSp>
        <p:nvCxnSpPr>
          <p:cNvPr id="85" name="Google Shape;85;p13"/>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86" name="Google Shape;86;p13"/>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87" name="Google Shape;87;p13"/>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88" name="Google Shape;88;p13"/>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89" name="Google Shape;89;p13"/>
          <p:cNvSpPr>
            <a:spLocks noGrp="1"/>
          </p:cNvSpPr>
          <p:nvPr>
            <p:ph type="pic" idx="8"/>
          </p:nvPr>
        </p:nvSpPr>
        <p:spPr>
          <a:xfrm>
            <a:off x="3805751" y="2161167"/>
            <a:ext cx="1592800" cy="1592800"/>
          </a:xfrm>
          <a:prstGeom prst="ellipse">
            <a:avLst/>
          </a:prstGeom>
          <a:noFill/>
          <a:ln>
            <a:noFill/>
          </a:ln>
        </p:spPr>
      </p:sp>
      <p:cxnSp>
        <p:nvCxnSpPr>
          <p:cNvPr id="90" name="Google Shape;90;p13"/>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91" name="Google Shape;91;p13"/>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92" name="Google Shape;92;p13"/>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93" name="Google Shape;93;p13"/>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94" name="Google Shape;94;p13"/>
          <p:cNvSpPr>
            <a:spLocks noGrp="1"/>
          </p:cNvSpPr>
          <p:nvPr>
            <p:ph type="pic" idx="15"/>
          </p:nvPr>
        </p:nvSpPr>
        <p:spPr>
          <a:xfrm>
            <a:off x="6793451" y="2161167"/>
            <a:ext cx="1592800" cy="1592800"/>
          </a:xfrm>
          <a:prstGeom prst="ellipse">
            <a:avLst/>
          </a:prstGeom>
          <a:noFill/>
          <a:ln>
            <a:noFill/>
          </a:ln>
        </p:spPr>
      </p:sp>
      <p:cxnSp>
        <p:nvCxnSpPr>
          <p:cNvPr id="95" name="Google Shape;95;p13"/>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96" name="Google Shape;96;p13"/>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97" name="Google Shape;97;p13"/>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98" name="Google Shape;98;p13"/>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99" name="Google Shape;99;p13"/>
          <p:cNvSpPr>
            <a:spLocks noGrp="1"/>
          </p:cNvSpPr>
          <p:nvPr>
            <p:ph type="pic" idx="19"/>
          </p:nvPr>
        </p:nvSpPr>
        <p:spPr>
          <a:xfrm>
            <a:off x="9781151" y="2161167"/>
            <a:ext cx="1592800" cy="1592800"/>
          </a:xfrm>
          <a:prstGeom prst="ellipse">
            <a:avLst/>
          </a:prstGeom>
          <a:noFill/>
          <a:ln>
            <a:noFill/>
          </a:ln>
        </p:spPr>
      </p:sp>
      <p:cxnSp>
        <p:nvCxnSpPr>
          <p:cNvPr id="100" name="Google Shape;100;p13"/>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101" name="Google Shape;101;p13"/>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366236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eople x4 (light)">
  <p:cSld name="People x4 (light)">
    <p:bg>
      <p:bgPr>
        <a:solidFill>
          <a:schemeClr val="lt1"/>
        </a:solidFill>
        <a:effectLst/>
      </p:bgPr>
    </p:bg>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4" name="Google Shape;104;p14"/>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05" name="Google Shape;105;p14"/>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06" name="Google Shape;106;p14"/>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07" name="Google Shape;107;p14"/>
          <p:cNvSpPr>
            <a:spLocks noGrp="1"/>
          </p:cNvSpPr>
          <p:nvPr>
            <p:ph type="pic" idx="4"/>
          </p:nvPr>
        </p:nvSpPr>
        <p:spPr>
          <a:xfrm>
            <a:off x="818051" y="2161167"/>
            <a:ext cx="1592800" cy="1592800"/>
          </a:xfrm>
          <a:prstGeom prst="ellipse">
            <a:avLst/>
          </a:prstGeom>
          <a:noFill/>
          <a:ln>
            <a:noFill/>
          </a:ln>
        </p:spPr>
      </p:sp>
      <p:cxnSp>
        <p:nvCxnSpPr>
          <p:cNvPr id="108" name="Google Shape;108;p14"/>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09" name="Google Shape;109;p14"/>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10" name="Google Shape;110;p14"/>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11" name="Google Shape;111;p14"/>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12" name="Google Shape;112;p14"/>
          <p:cNvSpPr>
            <a:spLocks noGrp="1"/>
          </p:cNvSpPr>
          <p:nvPr>
            <p:ph type="pic" idx="8"/>
          </p:nvPr>
        </p:nvSpPr>
        <p:spPr>
          <a:xfrm>
            <a:off x="3805751" y="2161167"/>
            <a:ext cx="1592800" cy="1592800"/>
          </a:xfrm>
          <a:prstGeom prst="ellipse">
            <a:avLst/>
          </a:prstGeom>
          <a:noFill/>
          <a:ln>
            <a:noFill/>
          </a:ln>
        </p:spPr>
      </p:sp>
      <p:cxnSp>
        <p:nvCxnSpPr>
          <p:cNvPr id="113" name="Google Shape;113;p14"/>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14" name="Google Shape;114;p14"/>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15" name="Google Shape;115;p14"/>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16" name="Google Shape;116;p14"/>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17" name="Google Shape;117;p14"/>
          <p:cNvSpPr>
            <a:spLocks noGrp="1"/>
          </p:cNvSpPr>
          <p:nvPr>
            <p:ph type="pic" idx="15"/>
          </p:nvPr>
        </p:nvSpPr>
        <p:spPr>
          <a:xfrm>
            <a:off x="6793451" y="2161167"/>
            <a:ext cx="1592800" cy="1592800"/>
          </a:xfrm>
          <a:prstGeom prst="ellipse">
            <a:avLst/>
          </a:prstGeom>
          <a:noFill/>
          <a:ln>
            <a:noFill/>
          </a:ln>
        </p:spPr>
      </p:sp>
      <p:cxnSp>
        <p:nvCxnSpPr>
          <p:cNvPr id="118" name="Google Shape;118;p14"/>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19" name="Google Shape;119;p14"/>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20" name="Google Shape;120;p14"/>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21" name="Google Shape;121;p14"/>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22" name="Google Shape;122;p14"/>
          <p:cNvSpPr>
            <a:spLocks noGrp="1"/>
          </p:cNvSpPr>
          <p:nvPr>
            <p:ph type="pic" idx="19"/>
          </p:nvPr>
        </p:nvSpPr>
        <p:spPr>
          <a:xfrm>
            <a:off x="9781151" y="2161167"/>
            <a:ext cx="1592800" cy="1592800"/>
          </a:xfrm>
          <a:prstGeom prst="ellipse">
            <a:avLst/>
          </a:prstGeom>
          <a:noFill/>
          <a:ln>
            <a:noFill/>
          </a:ln>
        </p:spPr>
      </p:sp>
      <p:cxnSp>
        <p:nvCxnSpPr>
          <p:cNvPr id="123" name="Google Shape;123;p14"/>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124" name="Google Shape;124;p14"/>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05126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eople x9 (dark)">
  <p:cSld name="People x9 (dark)">
    <p:bg>
      <p:bgPr>
        <a:solidFill>
          <a:schemeClr val="dk1"/>
        </a:solidFill>
        <a:effectLst/>
      </p:bgPr>
    </p:bg>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127" name="Google Shape;127;p15"/>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28" name="Google Shape;128;p15"/>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29" name="Google Shape;129;p15"/>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0" name="Google Shape;130;p15"/>
          <p:cNvSpPr>
            <a:spLocks noGrp="1"/>
          </p:cNvSpPr>
          <p:nvPr>
            <p:ph type="pic" idx="4"/>
          </p:nvPr>
        </p:nvSpPr>
        <p:spPr>
          <a:xfrm>
            <a:off x="602800" y="1567867"/>
            <a:ext cx="1180400" cy="1180400"/>
          </a:xfrm>
          <a:prstGeom prst="ellipse">
            <a:avLst/>
          </a:prstGeom>
          <a:noFill/>
          <a:ln>
            <a:noFill/>
          </a:ln>
        </p:spPr>
      </p:sp>
      <p:sp>
        <p:nvSpPr>
          <p:cNvPr id="131" name="Google Shape;131;p15"/>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32" name="Google Shape;132;p15"/>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33" name="Google Shape;133;p15"/>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4" name="Google Shape;134;p15"/>
          <p:cNvSpPr>
            <a:spLocks noGrp="1"/>
          </p:cNvSpPr>
          <p:nvPr>
            <p:ph type="pic" idx="8"/>
          </p:nvPr>
        </p:nvSpPr>
        <p:spPr>
          <a:xfrm>
            <a:off x="4451567" y="1567867"/>
            <a:ext cx="1180400" cy="1180400"/>
          </a:xfrm>
          <a:prstGeom prst="ellipse">
            <a:avLst/>
          </a:prstGeom>
          <a:noFill/>
          <a:ln>
            <a:noFill/>
          </a:ln>
        </p:spPr>
      </p:sp>
      <p:sp>
        <p:nvSpPr>
          <p:cNvPr id="135" name="Google Shape;135;p15"/>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36" name="Google Shape;136;p15"/>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37" name="Google Shape;137;p15"/>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8" name="Google Shape;138;p15"/>
          <p:cNvSpPr>
            <a:spLocks noGrp="1"/>
          </p:cNvSpPr>
          <p:nvPr>
            <p:ph type="pic" idx="15"/>
          </p:nvPr>
        </p:nvSpPr>
        <p:spPr>
          <a:xfrm>
            <a:off x="8300333" y="1567867"/>
            <a:ext cx="1180400" cy="1180400"/>
          </a:xfrm>
          <a:prstGeom prst="ellipse">
            <a:avLst/>
          </a:prstGeom>
          <a:noFill/>
          <a:ln>
            <a:noFill/>
          </a:ln>
        </p:spPr>
      </p:sp>
      <p:sp>
        <p:nvSpPr>
          <p:cNvPr id="139" name="Google Shape;139;p15"/>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0" name="Google Shape;140;p15"/>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1" name="Google Shape;141;p15"/>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42" name="Google Shape;142;p15"/>
          <p:cNvSpPr>
            <a:spLocks noGrp="1"/>
          </p:cNvSpPr>
          <p:nvPr>
            <p:ph type="pic" idx="19"/>
          </p:nvPr>
        </p:nvSpPr>
        <p:spPr>
          <a:xfrm>
            <a:off x="602800" y="3060767"/>
            <a:ext cx="1180400" cy="1180400"/>
          </a:xfrm>
          <a:prstGeom prst="ellipse">
            <a:avLst/>
          </a:prstGeom>
          <a:noFill/>
          <a:ln>
            <a:noFill/>
          </a:ln>
        </p:spPr>
      </p:sp>
      <p:sp>
        <p:nvSpPr>
          <p:cNvPr id="143" name="Google Shape;143;p15"/>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4" name="Google Shape;144;p15"/>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5" name="Google Shape;145;p15"/>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46" name="Google Shape;146;p15"/>
          <p:cNvSpPr>
            <a:spLocks noGrp="1"/>
          </p:cNvSpPr>
          <p:nvPr>
            <p:ph type="pic" idx="23"/>
          </p:nvPr>
        </p:nvSpPr>
        <p:spPr>
          <a:xfrm>
            <a:off x="4451567" y="3060767"/>
            <a:ext cx="1180400" cy="1180400"/>
          </a:xfrm>
          <a:prstGeom prst="ellipse">
            <a:avLst/>
          </a:prstGeom>
          <a:noFill/>
          <a:ln>
            <a:noFill/>
          </a:ln>
        </p:spPr>
      </p:sp>
      <p:sp>
        <p:nvSpPr>
          <p:cNvPr id="147" name="Google Shape;147;p15"/>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8" name="Google Shape;148;p15"/>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9" name="Google Shape;149;p15"/>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0" name="Google Shape;150;p15"/>
          <p:cNvSpPr>
            <a:spLocks noGrp="1"/>
          </p:cNvSpPr>
          <p:nvPr>
            <p:ph type="pic" idx="27"/>
          </p:nvPr>
        </p:nvSpPr>
        <p:spPr>
          <a:xfrm>
            <a:off x="8300333" y="3060767"/>
            <a:ext cx="1180400" cy="1180400"/>
          </a:xfrm>
          <a:prstGeom prst="ellipse">
            <a:avLst/>
          </a:prstGeom>
          <a:noFill/>
          <a:ln>
            <a:noFill/>
          </a:ln>
        </p:spPr>
      </p:sp>
      <p:sp>
        <p:nvSpPr>
          <p:cNvPr id="151" name="Google Shape;151;p15"/>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52" name="Google Shape;152;p15"/>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53" name="Google Shape;153;p15"/>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4" name="Google Shape;154;p15"/>
          <p:cNvSpPr>
            <a:spLocks noGrp="1"/>
          </p:cNvSpPr>
          <p:nvPr>
            <p:ph type="pic" idx="31"/>
          </p:nvPr>
        </p:nvSpPr>
        <p:spPr>
          <a:xfrm>
            <a:off x="602800" y="4553667"/>
            <a:ext cx="1180400" cy="1180400"/>
          </a:xfrm>
          <a:prstGeom prst="ellipse">
            <a:avLst/>
          </a:prstGeom>
          <a:noFill/>
          <a:ln>
            <a:noFill/>
          </a:ln>
        </p:spPr>
      </p:sp>
      <p:sp>
        <p:nvSpPr>
          <p:cNvPr id="155" name="Google Shape;155;p15"/>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56" name="Google Shape;156;p15"/>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57" name="Google Shape;157;p15"/>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8" name="Google Shape;158;p15"/>
          <p:cNvSpPr>
            <a:spLocks noGrp="1"/>
          </p:cNvSpPr>
          <p:nvPr>
            <p:ph type="pic" idx="35"/>
          </p:nvPr>
        </p:nvSpPr>
        <p:spPr>
          <a:xfrm>
            <a:off x="4451567" y="4553667"/>
            <a:ext cx="1180400" cy="1180400"/>
          </a:xfrm>
          <a:prstGeom prst="ellipse">
            <a:avLst/>
          </a:prstGeom>
          <a:noFill/>
          <a:ln>
            <a:noFill/>
          </a:ln>
        </p:spPr>
      </p:sp>
      <p:sp>
        <p:nvSpPr>
          <p:cNvPr id="159" name="Google Shape;159;p15"/>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60" name="Google Shape;160;p15"/>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61" name="Google Shape;161;p15"/>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62" name="Google Shape;162;p15"/>
          <p:cNvSpPr>
            <a:spLocks noGrp="1"/>
          </p:cNvSpPr>
          <p:nvPr>
            <p:ph type="pic" idx="39"/>
          </p:nvPr>
        </p:nvSpPr>
        <p:spPr>
          <a:xfrm>
            <a:off x="8300333" y="4553667"/>
            <a:ext cx="1180400" cy="1180400"/>
          </a:xfrm>
          <a:prstGeom prst="ellipse">
            <a:avLst/>
          </a:prstGeom>
          <a:noFill/>
          <a:ln>
            <a:noFill/>
          </a:ln>
        </p:spPr>
      </p:sp>
      <p:pic>
        <p:nvPicPr>
          <p:cNvPr id="163" name="Google Shape;163;p15"/>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14805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eople x9 (dark) 1">
  <p:cSld name="People x9 (dark) 1">
    <p:bg>
      <p:bgPr>
        <a:solidFill>
          <a:schemeClr val="lt1"/>
        </a:solidFill>
        <a:effectLst/>
      </p:bgPr>
    </p:bg>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6" name="Google Shape;166;p16"/>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67" name="Google Shape;167;p16"/>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68" name="Google Shape;168;p16"/>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69" name="Google Shape;169;p16"/>
          <p:cNvSpPr>
            <a:spLocks noGrp="1"/>
          </p:cNvSpPr>
          <p:nvPr>
            <p:ph type="pic" idx="4"/>
          </p:nvPr>
        </p:nvSpPr>
        <p:spPr>
          <a:xfrm>
            <a:off x="602800" y="1567867"/>
            <a:ext cx="1180400" cy="1180400"/>
          </a:xfrm>
          <a:prstGeom prst="ellipse">
            <a:avLst/>
          </a:prstGeom>
          <a:noFill/>
          <a:ln>
            <a:noFill/>
          </a:ln>
        </p:spPr>
      </p:sp>
      <p:sp>
        <p:nvSpPr>
          <p:cNvPr id="170" name="Google Shape;170;p16"/>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1" name="Google Shape;171;p16"/>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72" name="Google Shape;172;p16"/>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73" name="Google Shape;173;p16"/>
          <p:cNvSpPr>
            <a:spLocks noGrp="1"/>
          </p:cNvSpPr>
          <p:nvPr>
            <p:ph type="pic" idx="8"/>
          </p:nvPr>
        </p:nvSpPr>
        <p:spPr>
          <a:xfrm>
            <a:off x="4451567" y="1567867"/>
            <a:ext cx="1180400" cy="1180400"/>
          </a:xfrm>
          <a:prstGeom prst="ellipse">
            <a:avLst/>
          </a:prstGeom>
          <a:noFill/>
          <a:ln>
            <a:noFill/>
          </a:ln>
        </p:spPr>
      </p:sp>
      <p:sp>
        <p:nvSpPr>
          <p:cNvPr id="174" name="Google Shape;174;p16"/>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5" name="Google Shape;175;p16"/>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76" name="Google Shape;176;p16"/>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77" name="Google Shape;177;p16"/>
          <p:cNvSpPr>
            <a:spLocks noGrp="1"/>
          </p:cNvSpPr>
          <p:nvPr>
            <p:ph type="pic" idx="15"/>
          </p:nvPr>
        </p:nvSpPr>
        <p:spPr>
          <a:xfrm>
            <a:off x="8300333" y="1567867"/>
            <a:ext cx="1180400" cy="1180400"/>
          </a:xfrm>
          <a:prstGeom prst="ellipse">
            <a:avLst/>
          </a:prstGeom>
          <a:noFill/>
          <a:ln>
            <a:noFill/>
          </a:ln>
        </p:spPr>
      </p:sp>
      <p:sp>
        <p:nvSpPr>
          <p:cNvPr id="178" name="Google Shape;178;p16"/>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9" name="Google Shape;179;p16"/>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0" name="Google Shape;180;p16"/>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1" name="Google Shape;181;p16"/>
          <p:cNvSpPr>
            <a:spLocks noGrp="1"/>
          </p:cNvSpPr>
          <p:nvPr>
            <p:ph type="pic" idx="19"/>
          </p:nvPr>
        </p:nvSpPr>
        <p:spPr>
          <a:xfrm>
            <a:off x="602800" y="3060767"/>
            <a:ext cx="1180400" cy="1180400"/>
          </a:xfrm>
          <a:prstGeom prst="ellipse">
            <a:avLst/>
          </a:prstGeom>
          <a:noFill/>
          <a:ln>
            <a:noFill/>
          </a:ln>
        </p:spPr>
      </p:sp>
      <p:sp>
        <p:nvSpPr>
          <p:cNvPr id="182" name="Google Shape;182;p16"/>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83" name="Google Shape;183;p16"/>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4" name="Google Shape;184;p16"/>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5" name="Google Shape;185;p16"/>
          <p:cNvSpPr>
            <a:spLocks noGrp="1"/>
          </p:cNvSpPr>
          <p:nvPr>
            <p:ph type="pic" idx="23"/>
          </p:nvPr>
        </p:nvSpPr>
        <p:spPr>
          <a:xfrm>
            <a:off x="4451567" y="3060767"/>
            <a:ext cx="1180400" cy="1180400"/>
          </a:xfrm>
          <a:prstGeom prst="ellipse">
            <a:avLst/>
          </a:prstGeom>
          <a:noFill/>
          <a:ln>
            <a:noFill/>
          </a:ln>
        </p:spPr>
      </p:sp>
      <p:sp>
        <p:nvSpPr>
          <p:cNvPr id="186" name="Google Shape;186;p16"/>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87" name="Google Shape;187;p16"/>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8" name="Google Shape;188;p16"/>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9" name="Google Shape;189;p16"/>
          <p:cNvSpPr>
            <a:spLocks noGrp="1"/>
          </p:cNvSpPr>
          <p:nvPr>
            <p:ph type="pic" idx="27"/>
          </p:nvPr>
        </p:nvSpPr>
        <p:spPr>
          <a:xfrm>
            <a:off x="8300333" y="3060767"/>
            <a:ext cx="1180400" cy="1180400"/>
          </a:xfrm>
          <a:prstGeom prst="ellipse">
            <a:avLst/>
          </a:prstGeom>
          <a:noFill/>
          <a:ln>
            <a:noFill/>
          </a:ln>
        </p:spPr>
      </p:sp>
      <p:sp>
        <p:nvSpPr>
          <p:cNvPr id="190" name="Google Shape;190;p16"/>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1" name="Google Shape;191;p16"/>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92" name="Google Shape;192;p16"/>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93" name="Google Shape;193;p16"/>
          <p:cNvSpPr>
            <a:spLocks noGrp="1"/>
          </p:cNvSpPr>
          <p:nvPr>
            <p:ph type="pic" idx="31"/>
          </p:nvPr>
        </p:nvSpPr>
        <p:spPr>
          <a:xfrm>
            <a:off x="602800" y="4553667"/>
            <a:ext cx="1180400" cy="1180400"/>
          </a:xfrm>
          <a:prstGeom prst="ellipse">
            <a:avLst/>
          </a:prstGeom>
          <a:noFill/>
          <a:ln>
            <a:noFill/>
          </a:ln>
        </p:spPr>
      </p:sp>
      <p:sp>
        <p:nvSpPr>
          <p:cNvPr id="194" name="Google Shape;194;p16"/>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5" name="Google Shape;195;p16"/>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96" name="Google Shape;196;p16"/>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97" name="Google Shape;197;p16"/>
          <p:cNvSpPr>
            <a:spLocks noGrp="1"/>
          </p:cNvSpPr>
          <p:nvPr>
            <p:ph type="pic" idx="35"/>
          </p:nvPr>
        </p:nvSpPr>
        <p:spPr>
          <a:xfrm>
            <a:off x="4451567" y="4553667"/>
            <a:ext cx="1180400" cy="1180400"/>
          </a:xfrm>
          <a:prstGeom prst="ellipse">
            <a:avLst/>
          </a:prstGeom>
          <a:noFill/>
          <a:ln>
            <a:noFill/>
          </a:ln>
        </p:spPr>
      </p:sp>
      <p:sp>
        <p:nvSpPr>
          <p:cNvPr id="198" name="Google Shape;198;p16"/>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9" name="Google Shape;199;p16"/>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200" name="Google Shape;200;p16"/>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201" name="Google Shape;201;p16"/>
          <p:cNvSpPr>
            <a:spLocks noGrp="1"/>
          </p:cNvSpPr>
          <p:nvPr>
            <p:ph type="pic" idx="39"/>
          </p:nvPr>
        </p:nvSpPr>
        <p:spPr>
          <a:xfrm>
            <a:off x="8300333" y="4553667"/>
            <a:ext cx="1180400" cy="1180400"/>
          </a:xfrm>
          <a:prstGeom prst="ellipse">
            <a:avLst/>
          </a:prstGeom>
          <a:noFill/>
          <a:ln>
            <a:noFill/>
          </a:ln>
        </p:spPr>
      </p:sp>
      <p:pic>
        <p:nvPicPr>
          <p:cNvPr id="202" name="Google Shape;202;p16"/>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03666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howcase x3">
  <p:cSld name="Image showcase x3">
    <p:bg>
      <p:bgPr>
        <a:solidFill>
          <a:schemeClr val="lt1"/>
        </a:solidFill>
        <a:effectLst/>
      </p:bgPr>
    </p:bg>
    <p:spTree>
      <p:nvGrpSpPr>
        <p:cNvPr id="1" name="Shape 203"/>
        <p:cNvGrpSpPr/>
        <p:nvPr/>
      </p:nvGrpSpPr>
      <p:grpSpPr>
        <a:xfrm>
          <a:off x="0" y="0"/>
          <a:ext cx="0" cy="0"/>
          <a:chOff x="0" y="0"/>
          <a:chExt cx="0" cy="0"/>
        </a:xfrm>
      </p:grpSpPr>
      <p:sp>
        <p:nvSpPr>
          <p:cNvPr id="204" name="Google Shape;204;p17"/>
          <p:cNvSpPr/>
          <p:nvPr/>
        </p:nvSpPr>
        <p:spPr>
          <a:xfrm>
            <a:off x="3218472"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5" name="Google Shape;205;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6" name="Google Shape;206;p17"/>
          <p:cNvSpPr txBox="1">
            <a:spLocks noGrp="1"/>
          </p:cNvSpPr>
          <p:nvPr>
            <p:ph type="title" idx="2"/>
          </p:nvPr>
        </p:nvSpPr>
        <p:spPr>
          <a:xfrm>
            <a:off x="3576189"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07" name="Google Shape;207;p17"/>
          <p:cNvSpPr>
            <a:spLocks noGrp="1"/>
          </p:cNvSpPr>
          <p:nvPr>
            <p:ph type="pic" idx="3"/>
          </p:nvPr>
        </p:nvSpPr>
        <p:spPr>
          <a:xfrm>
            <a:off x="588367" y="1657367"/>
            <a:ext cx="2870800" cy="1340000"/>
          </a:xfrm>
          <a:prstGeom prst="rect">
            <a:avLst/>
          </a:prstGeom>
          <a:noFill/>
          <a:ln>
            <a:noFill/>
          </a:ln>
        </p:spPr>
      </p:sp>
      <p:sp>
        <p:nvSpPr>
          <p:cNvPr id="208" name="Google Shape;208;p17"/>
          <p:cNvSpPr txBox="1">
            <a:spLocks noGrp="1"/>
          </p:cNvSpPr>
          <p:nvPr>
            <p:ph type="subTitle" idx="1"/>
          </p:nvPr>
        </p:nvSpPr>
        <p:spPr>
          <a:xfrm>
            <a:off x="3576187" y="2218199"/>
            <a:ext cx="2471200" cy="585200"/>
          </a:xfrm>
          <a:prstGeom prst="rect">
            <a:avLst/>
          </a:prstGeom>
          <a:noFill/>
        </p:spPr>
        <p:txBody>
          <a:bodyPr spcFirstLastPara="1" wrap="square" lIns="91425" tIns="91425" rIns="91425" bIns="91425" anchor="t" anchorCtr="0">
            <a:norm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09" name="Google Shape;209;p17"/>
          <p:cNvSpPr/>
          <p:nvPr/>
        </p:nvSpPr>
        <p:spPr>
          <a:xfrm>
            <a:off x="8858033"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0" name="Google Shape;210;p17"/>
          <p:cNvSpPr txBox="1">
            <a:spLocks noGrp="1"/>
          </p:cNvSpPr>
          <p:nvPr>
            <p:ph type="title" idx="4"/>
          </p:nvPr>
        </p:nvSpPr>
        <p:spPr>
          <a:xfrm>
            <a:off x="9215751"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11" name="Google Shape;211;p17"/>
          <p:cNvSpPr>
            <a:spLocks noGrp="1"/>
          </p:cNvSpPr>
          <p:nvPr>
            <p:ph type="pic" idx="5"/>
          </p:nvPr>
        </p:nvSpPr>
        <p:spPr>
          <a:xfrm>
            <a:off x="6227928" y="1657367"/>
            <a:ext cx="2870800" cy="1340000"/>
          </a:xfrm>
          <a:prstGeom prst="rect">
            <a:avLst/>
          </a:prstGeom>
          <a:noFill/>
          <a:ln>
            <a:noFill/>
          </a:ln>
        </p:spPr>
      </p:sp>
      <p:sp>
        <p:nvSpPr>
          <p:cNvPr id="212" name="Google Shape;212;p17"/>
          <p:cNvSpPr txBox="1">
            <a:spLocks noGrp="1"/>
          </p:cNvSpPr>
          <p:nvPr>
            <p:ph type="subTitle" idx="6"/>
          </p:nvPr>
        </p:nvSpPr>
        <p:spPr>
          <a:xfrm>
            <a:off x="9215748" y="221819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pic>
        <p:nvPicPr>
          <p:cNvPr id="213" name="Google Shape;213;p17"/>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214" name="Google Shape;214;p17"/>
          <p:cNvSpPr/>
          <p:nvPr/>
        </p:nvSpPr>
        <p:spPr>
          <a:xfrm>
            <a:off x="3218472"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5" name="Google Shape;215;p17"/>
          <p:cNvSpPr txBox="1">
            <a:spLocks noGrp="1"/>
          </p:cNvSpPr>
          <p:nvPr>
            <p:ph type="title" idx="7"/>
          </p:nvPr>
        </p:nvSpPr>
        <p:spPr>
          <a:xfrm>
            <a:off x="3576189"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16" name="Google Shape;216;p17"/>
          <p:cNvSpPr>
            <a:spLocks noGrp="1"/>
          </p:cNvSpPr>
          <p:nvPr>
            <p:ph type="pic" idx="8"/>
          </p:nvPr>
        </p:nvSpPr>
        <p:spPr>
          <a:xfrm>
            <a:off x="588367" y="3103287"/>
            <a:ext cx="2870800" cy="1340000"/>
          </a:xfrm>
          <a:prstGeom prst="rect">
            <a:avLst/>
          </a:prstGeom>
          <a:noFill/>
          <a:ln>
            <a:noFill/>
          </a:ln>
        </p:spPr>
      </p:sp>
      <p:sp>
        <p:nvSpPr>
          <p:cNvPr id="217" name="Google Shape;217;p17"/>
          <p:cNvSpPr txBox="1">
            <a:spLocks noGrp="1"/>
          </p:cNvSpPr>
          <p:nvPr>
            <p:ph type="subTitle" idx="9"/>
          </p:nvPr>
        </p:nvSpPr>
        <p:spPr>
          <a:xfrm>
            <a:off x="3576187"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18" name="Google Shape;218;p17"/>
          <p:cNvSpPr/>
          <p:nvPr/>
        </p:nvSpPr>
        <p:spPr>
          <a:xfrm>
            <a:off x="8858033"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9" name="Google Shape;219;p17"/>
          <p:cNvSpPr txBox="1">
            <a:spLocks noGrp="1"/>
          </p:cNvSpPr>
          <p:nvPr>
            <p:ph type="title" idx="13"/>
          </p:nvPr>
        </p:nvSpPr>
        <p:spPr>
          <a:xfrm>
            <a:off x="9215751"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0" name="Google Shape;220;p17"/>
          <p:cNvSpPr>
            <a:spLocks noGrp="1"/>
          </p:cNvSpPr>
          <p:nvPr>
            <p:ph type="pic" idx="14"/>
          </p:nvPr>
        </p:nvSpPr>
        <p:spPr>
          <a:xfrm>
            <a:off x="6227928" y="3103287"/>
            <a:ext cx="2870800" cy="1340000"/>
          </a:xfrm>
          <a:prstGeom prst="rect">
            <a:avLst/>
          </a:prstGeom>
          <a:noFill/>
          <a:ln>
            <a:noFill/>
          </a:ln>
        </p:spPr>
      </p:sp>
      <p:sp>
        <p:nvSpPr>
          <p:cNvPr id="221" name="Google Shape;221;p17"/>
          <p:cNvSpPr txBox="1">
            <a:spLocks noGrp="1"/>
          </p:cNvSpPr>
          <p:nvPr>
            <p:ph type="subTitle" idx="15"/>
          </p:nvPr>
        </p:nvSpPr>
        <p:spPr>
          <a:xfrm>
            <a:off x="9215748"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22" name="Google Shape;222;p17"/>
          <p:cNvSpPr/>
          <p:nvPr/>
        </p:nvSpPr>
        <p:spPr>
          <a:xfrm>
            <a:off x="3218472"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3" name="Google Shape;223;p17"/>
          <p:cNvSpPr txBox="1">
            <a:spLocks noGrp="1"/>
          </p:cNvSpPr>
          <p:nvPr>
            <p:ph type="title" idx="16"/>
          </p:nvPr>
        </p:nvSpPr>
        <p:spPr>
          <a:xfrm>
            <a:off x="3576189"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4" name="Google Shape;224;p17"/>
          <p:cNvSpPr>
            <a:spLocks noGrp="1"/>
          </p:cNvSpPr>
          <p:nvPr>
            <p:ph type="pic" idx="17"/>
          </p:nvPr>
        </p:nvSpPr>
        <p:spPr>
          <a:xfrm>
            <a:off x="588367" y="4549205"/>
            <a:ext cx="2870800" cy="1340000"/>
          </a:xfrm>
          <a:prstGeom prst="rect">
            <a:avLst/>
          </a:prstGeom>
          <a:noFill/>
          <a:ln>
            <a:noFill/>
          </a:ln>
        </p:spPr>
      </p:sp>
      <p:sp>
        <p:nvSpPr>
          <p:cNvPr id="225" name="Google Shape;225;p17"/>
          <p:cNvSpPr txBox="1">
            <a:spLocks noGrp="1"/>
          </p:cNvSpPr>
          <p:nvPr>
            <p:ph type="subTitle" idx="18"/>
          </p:nvPr>
        </p:nvSpPr>
        <p:spPr>
          <a:xfrm>
            <a:off x="3576187"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26" name="Google Shape;226;p17"/>
          <p:cNvSpPr/>
          <p:nvPr/>
        </p:nvSpPr>
        <p:spPr>
          <a:xfrm>
            <a:off x="8858033"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7" name="Google Shape;227;p17"/>
          <p:cNvSpPr txBox="1">
            <a:spLocks noGrp="1"/>
          </p:cNvSpPr>
          <p:nvPr>
            <p:ph type="title" idx="19"/>
          </p:nvPr>
        </p:nvSpPr>
        <p:spPr>
          <a:xfrm>
            <a:off x="9215751"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8" name="Google Shape;228;p17"/>
          <p:cNvSpPr>
            <a:spLocks noGrp="1"/>
          </p:cNvSpPr>
          <p:nvPr>
            <p:ph type="pic" idx="20"/>
          </p:nvPr>
        </p:nvSpPr>
        <p:spPr>
          <a:xfrm>
            <a:off x="6227928" y="4549205"/>
            <a:ext cx="2870800" cy="1340000"/>
          </a:xfrm>
          <a:prstGeom prst="rect">
            <a:avLst/>
          </a:prstGeom>
          <a:noFill/>
          <a:ln>
            <a:noFill/>
          </a:ln>
        </p:spPr>
      </p:sp>
      <p:sp>
        <p:nvSpPr>
          <p:cNvPr id="229" name="Google Shape;229;p17"/>
          <p:cNvSpPr txBox="1">
            <a:spLocks noGrp="1"/>
          </p:cNvSpPr>
          <p:nvPr>
            <p:ph type="subTitle" idx="21"/>
          </p:nvPr>
        </p:nvSpPr>
        <p:spPr>
          <a:xfrm>
            <a:off x="9215748"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Tree>
    <p:extLst>
      <p:ext uri="{BB962C8B-B14F-4D97-AF65-F5344CB8AC3E}">
        <p14:creationId xmlns:p14="http://schemas.microsoft.com/office/powerpoint/2010/main" val="11592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howcase x3 1 1">
  <p:cSld name="Image showcase x3 1 1">
    <p:bg>
      <p:bgPr>
        <a:solidFill>
          <a:schemeClr val="lt1"/>
        </a:solidFill>
        <a:effectLst/>
      </p:bgPr>
    </p:bg>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2" name="Google Shape;232;p18"/>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3" name="Google Shape;233;p18"/>
          <p:cNvSpPr>
            <a:spLocks noGrp="1"/>
          </p:cNvSpPr>
          <p:nvPr>
            <p:ph type="pic" idx="3"/>
          </p:nvPr>
        </p:nvSpPr>
        <p:spPr>
          <a:xfrm>
            <a:off x="1950167" y="1670200"/>
            <a:ext cx="2306000" cy="3099200"/>
          </a:xfrm>
          <a:prstGeom prst="rect">
            <a:avLst/>
          </a:prstGeom>
          <a:noFill/>
          <a:ln>
            <a:noFill/>
          </a:ln>
        </p:spPr>
      </p:sp>
      <p:sp>
        <p:nvSpPr>
          <p:cNvPr id="234" name="Google Shape;234;p18"/>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5" name="Google Shape;235;p18"/>
          <p:cNvSpPr>
            <a:spLocks noGrp="1"/>
          </p:cNvSpPr>
          <p:nvPr>
            <p:ph type="pic" idx="5"/>
          </p:nvPr>
        </p:nvSpPr>
        <p:spPr>
          <a:xfrm>
            <a:off x="4942999" y="1670200"/>
            <a:ext cx="2306000" cy="3099200"/>
          </a:xfrm>
          <a:prstGeom prst="rect">
            <a:avLst/>
          </a:prstGeom>
          <a:noFill/>
          <a:ln>
            <a:noFill/>
          </a:ln>
        </p:spPr>
      </p:sp>
      <p:sp>
        <p:nvSpPr>
          <p:cNvPr id="236" name="Google Shape;236;p18"/>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7" name="Google Shape;237;p18"/>
          <p:cNvSpPr>
            <a:spLocks noGrp="1"/>
          </p:cNvSpPr>
          <p:nvPr>
            <p:ph type="pic" idx="7"/>
          </p:nvPr>
        </p:nvSpPr>
        <p:spPr>
          <a:xfrm>
            <a:off x="7935829" y="1670200"/>
            <a:ext cx="2306000" cy="3099200"/>
          </a:xfrm>
          <a:prstGeom prst="rect">
            <a:avLst/>
          </a:prstGeom>
          <a:noFill/>
          <a:ln>
            <a:noFill/>
          </a:ln>
        </p:spPr>
      </p:sp>
      <p:pic>
        <p:nvPicPr>
          <p:cNvPr id="238" name="Google Shape;238;p18"/>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07067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showcase x3 1 1 1">
  <p:cSld name="Image showcase x3 1 1 1">
    <p:bg>
      <p:bgPr>
        <a:solidFill>
          <a:schemeClr val="dk1"/>
        </a:solidFill>
        <a:effectLst/>
      </p:bgPr>
    </p:bg>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241" name="Google Shape;241;p19"/>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2" name="Google Shape;242;p19"/>
          <p:cNvSpPr>
            <a:spLocks noGrp="1"/>
          </p:cNvSpPr>
          <p:nvPr>
            <p:ph type="pic" idx="3"/>
          </p:nvPr>
        </p:nvSpPr>
        <p:spPr>
          <a:xfrm>
            <a:off x="1950167" y="1670200"/>
            <a:ext cx="2306000" cy="3099200"/>
          </a:xfrm>
          <a:prstGeom prst="rect">
            <a:avLst/>
          </a:prstGeom>
          <a:noFill/>
          <a:ln>
            <a:noFill/>
          </a:ln>
        </p:spPr>
      </p:sp>
      <p:sp>
        <p:nvSpPr>
          <p:cNvPr id="243" name="Google Shape;243;p19"/>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4" name="Google Shape;244;p19"/>
          <p:cNvSpPr>
            <a:spLocks noGrp="1"/>
          </p:cNvSpPr>
          <p:nvPr>
            <p:ph type="pic" idx="5"/>
          </p:nvPr>
        </p:nvSpPr>
        <p:spPr>
          <a:xfrm>
            <a:off x="4942999" y="1670200"/>
            <a:ext cx="2306000" cy="3099200"/>
          </a:xfrm>
          <a:prstGeom prst="rect">
            <a:avLst/>
          </a:prstGeom>
          <a:noFill/>
          <a:ln>
            <a:noFill/>
          </a:ln>
        </p:spPr>
      </p:sp>
      <p:sp>
        <p:nvSpPr>
          <p:cNvPr id="245" name="Google Shape;245;p19"/>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6" name="Google Shape;246;p19"/>
          <p:cNvSpPr>
            <a:spLocks noGrp="1"/>
          </p:cNvSpPr>
          <p:nvPr>
            <p:ph type="pic" idx="7"/>
          </p:nvPr>
        </p:nvSpPr>
        <p:spPr>
          <a:xfrm>
            <a:off x="7935829" y="1670200"/>
            <a:ext cx="2306000" cy="3099200"/>
          </a:xfrm>
          <a:prstGeom prst="rect">
            <a:avLst/>
          </a:prstGeom>
          <a:noFill/>
          <a:ln>
            <a:noFill/>
          </a:ln>
        </p:spPr>
      </p:sp>
      <p:pic>
        <p:nvPicPr>
          <p:cNvPr id="247" name="Google Shape;247;p19"/>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860142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showcase x3 1 1 1 1">
  <p:cSld name="Image showcase x3 1 1 1 1">
    <p:bg>
      <p:bgPr>
        <a:solidFill>
          <a:schemeClr val="dk1"/>
        </a:solidFill>
        <a:effectLst/>
      </p:bgPr>
    </p:bg>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415600" y="3047200"/>
            <a:ext cx="11360800" cy="763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200"/>
              <a:buNone/>
              <a:defRPr>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sp>
        <p:nvSpPr>
          <p:cNvPr id="250" name="Google Shape;250;p20"/>
          <p:cNvSpPr>
            <a:spLocks noGrp="1"/>
          </p:cNvSpPr>
          <p:nvPr>
            <p:ph type="pic" idx="2"/>
          </p:nvPr>
        </p:nvSpPr>
        <p:spPr>
          <a:xfrm>
            <a:off x="0" y="0"/>
            <a:ext cx="4064000" cy="2970400"/>
          </a:xfrm>
          <a:prstGeom prst="rect">
            <a:avLst/>
          </a:prstGeom>
          <a:noFill/>
          <a:ln>
            <a:noFill/>
          </a:ln>
        </p:spPr>
      </p:sp>
      <p:sp>
        <p:nvSpPr>
          <p:cNvPr id="251" name="Google Shape;251;p20"/>
          <p:cNvSpPr>
            <a:spLocks noGrp="1"/>
          </p:cNvSpPr>
          <p:nvPr>
            <p:ph type="pic" idx="3"/>
          </p:nvPr>
        </p:nvSpPr>
        <p:spPr>
          <a:xfrm>
            <a:off x="4063999" y="0"/>
            <a:ext cx="4064000" cy="2970400"/>
          </a:xfrm>
          <a:prstGeom prst="rect">
            <a:avLst/>
          </a:prstGeom>
          <a:noFill/>
          <a:ln>
            <a:noFill/>
          </a:ln>
        </p:spPr>
      </p:sp>
      <p:sp>
        <p:nvSpPr>
          <p:cNvPr id="252" name="Google Shape;252;p20"/>
          <p:cNvSpPr>
            <a:spLocks noGrp="1"/>
          </p:cNvSpPr>
          <p:nvPr>
            <p:ph type="pic" idx="4"/>
          </p:nvPr>
        </p:nvSpPr>
        <p:spPr>
          <a:xfrm>
            <a:off x="8128000" y="0"/>
            <a:ext cx="4064000" cy="2970400"/>
          </a:xfrm>
          <a:prstGeom prst="rect">
            <a:avLst/>
          </a:prstGeom>
          <a:noFill/>
          <a:ln>
            <a:noFill/>
          </a:ln>
        </p:spPr>
      </p:sp>
      <p:sp>
        <p:nvSpPr>
          <p:cNvPr id="253" name="Google Shape;253;p20"/>
          <p:cNvSpPr>
            <a:spLocks noGrp="1"/>
          </p:cNvSpPr>
          <p:nvPr>
            <p:ph type="pic" idx="5"/>
          </p:nvPr>
        </p:nvSpPr>
        <p:spPr>
          <a:xfrm>
            <a:off x="0" y="3887600"/>
            <a:ext cx="4064000" cy="2970400"/>
          </a:xfrm>
          <a:prstGeom prst="rect">
            <a:avLst/>
          </a:prstGeom>
          <a:noFill/>
          <a:ln>
            <a:noFill/>
          </a:ln>
        </p:spPr>
      </p:sp>
      <p:sp>
        <p:nvSpPr>
          <p:cNvPr id="254" name="Google Shape;254;p20"/>
          <p:cNvSpPr>
            <a:spLocks noGrp="1"/>
          </p:cNvSpPr>
          <p:nvPr>
            <p:ph type="pic" idx="6"/>
          </p:nvPr>
        </p:nvSpPr>
        <p:spPr>
          <a:xfrm>
            <a:off x="4063999" y="3887600"/>
            <a:ext cx="4064000" cy="2970400"/>
          </a:xfrm>
          <a:prstGeom prst="rect">
            <a:avLst/>
          </a:prstGeom>
          <a:noFill/>
          <a:ln>
            <a:noFill/>
          </a:ln>
        </p:spPr>
      </p:sp>
      <p:sp>
        <p:nvSpPr>
          <p:cNvPr id="255" name="Google Shape;255;p20"/>
          <p:cNvSpPr>
            <a:spLocks noGrp="1"/>
          </p:cNvSpPr>
          <p:nvPr>
            <p:ph type="pic" idx="7"/>
          </p:nvPr>
        </p:nvSpPr>
        <p:spPr>
          <a:xfrm>
            <a:off x="8128000" y="3887600"/>
            <a:ext cx="4064000" cy="2970400"/>
          </a:xfrm>
          <a:prstGeom prst="rect">
            <a:avLst/>
          </a:prstGeom>
          <a:noFill/>
          <a:ln>
            <a:noFill/>
          </a:ln>
        </p:spPr>
      </p:sp>
    </p:spTree>
    <p:extLst>
      <p:ext uri="{BB962C8B-B14F-4D97-AF65-F5344CB8AC3E}">
        <p14:creationId xmlns:p14="http://schemas.microsoft.com/office/powerpoint/2010/main" val="367832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ith logo (dark)">
  <p:cSld name="Blank with logo (dark)">
    <p:bg>
      <p:bgPr>
        <a:solidFill>
          <a:schemeClr val="dk1"/>
        </a:solidFill>
        <a:effectLst/>
      </p:bgPr>
    </p:bg>
    <p:spTree>
      <p:nvGrpSpPr>
        <p:cNvPr id="1" name="Shape 258"/>
        <p:cNvGrpSpPr/>
        <p:nvPr/>
      </p:nvGrpSpPr>
      <p:grpSpPr>
        <a:xfrm>
          <a:off x="0" y="0"/>
          <a:ext cx="0" cy="0"/>
          <a:chOff x="0" y="0"/>
          <a:chExt cx="0" cy="0"/>
        </a:xfrm>
      </p:grpSpPr>
      <p:pic>
        <p:nvPicPr>
          <p:cNvPr id="259" name="Google Shape;259;p22"/>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1831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ight)">
  <p:cSld name="BLANK (light)">
    <p:spTree>
      <p:nvGrpSpPr>
        <p:cNvPr id="1" name="Shape 260"/>
        <p:cNvGrpSpPr/>
        <p:nvPr/>
      </p:nvGrpSpPr>
      <p:grpSpPr>
        <a:xfrm>
          <a:off x="0" y="0"/>
          <a:ext cx="0" cy="0"/>
          <a:chOff x="0" y="0"/>
          <a:chExt cx="0" cy="0"/>
        </a:xfrm>
      </p:grpSpPr>
      <p:sp>
        <p:nvSpPr>
          <p:cNvPr id="261" name="Google Shape;261;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3535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with image)">
  <p:cSld name="Title slide 2 (with image)">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7824355" y="6003483"/>
            <a:ext cx="4071324" cy="602111"/>
            <a:chOff x="1195625" y="2019225"/>
            <a:chExt cx="6828025" cy="1009800"/>
          </a:xfrm>
        </p:grpSpPr>
        <p:pic>
          <p:nvPicPr>
            <p:cNvPr id="20" name="Google Shape;20;p3"/>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21" name="Google Shape;21;p3"/>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22" name="Google Shape;22;p3"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23" name="Google Shape;23;p3"/>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24" name="Google Shape;24;p3"/>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25" name="Google Shape;25;p3"/>
          <p:cNvSpPr txBox="1">
            <a:spLocks noGrp="1"/>
          </p:cNvSpPr>
          <p:nvPr>
            <p:ph type="title"/>
          </p:nvPr>
        </p:nvSpPr>
        <p:spPr>
          <a:xfrm>
            <a:off x="4692067" y="1266933"/>
            <a:ext cx="69732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26" name="Google Shape;26;p3"/>
          <p:cNvSpPr txBox="1">
            <a:spLocks noGrp="1"/>
          </p:cNvSpPr>
          <p:nvPr>
            <p:ph type="title" idx="2"/>
          </p:nvPr>
        </p:nvSpPr>
        <p:spPr>
          <a:xfrm>
            <a:off x="4692067" y="4074833"/>
            <a:ext cx="69732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
        <p:nvSpPr>
          <p:cNvPr id="27" name="Google Shape;27;p3"/>
          <p:cNvSpPr>
            <a:spLocks noGrp="1"/>
          </p:cNvSpPr>
          <p:nvPr>
            <p:ph type="pic" idx="3"/>
          </p:nvPr>
        </p:nvSpPr>
        <p:spPr>
          <a:xfrm>
            <a:off x="0" y="742600"/>
            <a:ext cx="2571600" cy="2430000"/>
          </a:xfrm>
          <a:prstGeom prst="rect">
            <a:avLst/>
          </a:prstGeom>
          <a:noFill/>
          <a:ln>
            <a:noFill/>
          </a:ln>
        </p:spPr>
      </p:sp>
      <p:sp>
        <p:nvSpPr>
          <p:cNvPr id="28" name="Google Shape;28;p3"/>
          <p:cNvSpPr>
            <a:spLocks noGrp="1"/>
          </p:cNvSpPr>
          <p:nvPr>
            <p:ph type="pic" idx="4"/>
          </p:nvPr>
        </p:nvSpPr>
        <p:spPr>
          <a:xfrm>
            <a:off x="945267" y="3573467"/>
            <a:ext cx="3476000" cy="3284400"/>
          </a:xfrm>
          <a:prstGeom prst="rect">
            <a:avLst/>
          </a:prstGeom>
          <a:noFill/>
          <a:ln>
            <a:noFill/>
          </a:ln>
        </p:spPr>
      </p:sp>
    </p:spTree>
    <p:extLst>
      <p:ext uri="{BB962C8B-B14F-4D97-AF65-F5344CB8AC3E}">
        <p14:creationId xmlns:p14="http://schemas.microsoft.com/office/powerpoint/2010/main" val="873681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E3250"/>
        </a:solidFill>
        <a:effectLst/>
      </p:bgPr>
    </p:bg>
    <p:spTree>
      <p:nvGrpSpPr>
        <p:cNvPr id="1" name="Shape 262"/>
        <p:cNvGrpSpPr/>
        <p:nvPr/>
      </p:nvGrpSpPr>
      <p:grpSpPr>
        <a:xfrm>
          <a:off x="0" y="0"/>
          <a:ext cx="0" cy="0"/>
          <a:chOff x="0" y="0"/>
          <a:chExt cx="0" cy="0"/>
        </a:xfrm>
      </p:grpSpPr>
      <p:sp>
        <p:nvSpPr>
          <p:cNvPr id="263" name="Google Shape;263;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42424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1E3250"/>
        </a:solidFill>
        <a:effectLst/>
      </p:bgPr>
    </p:bg>
    <p:spTree>
      <p:nvGrpSpPr>
        <p:cNvPr id="1" name="Shape 264"/>
        <p:cNvGrpSpPr/>
        <p:nvPr/>
      </p:nvGrpSpPr>
      <p:grpSpPr>
        <a:xfrm>
          <a:off x="0" y="0"/>
          <a:ext cx="0" cy="0"/>
          <a:chOff x="0" y="0"/>
          <a:chExt cx="0" cy="0"/>
        </a:xfrm>
      </p:grpSpPr>
      <p:sp>
        <p:nvSpPr>
          <p:cNvPr id="265" name="Google Shape;265;p25"/>
          <p:cNvSpPr txBox="1">
            <a:spLocks noGrp="1"/>
          </p:cNvSpPr>
          <p:nvPr>
            <p:ph type="ctrTitle"/>
          </p:nvPr>
        </p:nvSpPr>
        <p:spPr>
          <a:xfrm>
            <a:off x="3344907" y="992767"/>
            <a:ext cx="8431200" cy="2736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266" name="Google Shape;266;p25"/>
          <p:cNvSpPr txBox="1">
            <a:spLocks noGrp="1"/>
          </p:cNvSpPr>
          <p:nvPr>
            <p:ph type="subTitle" idx="1"/>
          </p:nvPr>
        </p:nvSpPr>
        <p:spPr>
          <a:xfrm>
            <a:off x="3344899" y="3778833"/>
            <a:ext cx="8431200" cy="105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E9F0FC"/>
              </a:buClr>
              <a:buSzPts val="2600"/>
              <a:buNone/>
              <a:defRPr sz="3467">
                <a:solidFill>
                  <a:srgbClr val="E9F0FC"/>
                </a:solidFill>
              </a:defRPr>
            </a:lvl1pPr>
            <a:lvl2pPr lvl="1" rtl="0">
              <a:lnSpc>
                <a:spcPct val="100000"/>
              </a:lnSpc>
              <a:spcBef>
                <a:spcPts val="0"/>
              </a:spcBef>
              <a:spcAft>
                <a:spcPts val="0"/>
              </a:spcAft>
              <a:buClr>
                <a:srgbClr val="E9F0FC"/>
              </a:buClr>
              <a:buSzPts val="2600"/>
              <a:buNone/>
              <a:defRPr sz="3467">
                <a:solidFill>
                  <a:srgbClr val="E9F0FC"/>
                </a:solidFill>
              </a:defRPr>
            </a:lvl2pPr>
            <a:lvl3pPr lvl="2" rtl="0">
              <a:lnSpc>
                <a:spcPct val="100000"/>
              </a:lnSpc>
              <a:spcBef>
                <a:spcPts val="0"/>
              </a:spcBef>
              <a:spcAft>
                <a:spcPts val="0"/>
              </a:spcAft>
              <a:buClr>
                <a:srgbClr val="E9F0FC"/>
              </a:buClr>
              <a:buSzPts val="2600"/>
              <a:buNone/>
              <a:defRPr sz="3467">
                <a:solidFill>
                  <a:srgbClr val="E9F0FC"/>
                </a:solidFill>
              </a:defRPr>
            </a:lvl3pPr>
            <a:lvl4pPr lvl="3" rtl="0">
              <a:lnSpc>
                <a:spcPct val="100000"/>
              </a:lnSpc>
              <a:spcBef>
                <a:spcPts val="0"/>
              </a:spcBef>
              <a:spcAft>
                <a:spcPts val="0"/>
              </a:spcAft>
              <a:buClr>
                <a:srgbClr val="E9F0FC"/>
              </a:buClr>
              <a:buSzPts val="2600"/>
              <a:buNone/>
              <a:defRPr sz="3467">
                <a:solidFill>
                  <a:srgbClr val="E9F0FC"/>
                </a:solidFill>
              </a:defRPr>
            </a:lvl4pPr>
            <a:lvl5pPr lvl="4" rtl="0">
              <a:lnSpc>
                <a:spcPct val="100000"/>
              </a:lnSpc>
              <a:spcBef>
                <a:spcPts val="0"/>
              </a:spcBef>
              <a:spcAft>
                <a:spcPts val="0"/>
              </a:spcAft>
              <a:buClr>
                <a:srgbClr val="E9F0FC"/>
              </a:buClr>
              <a:buSzPts val="2600"/>
              <a:buNone/>
              <a:defRPr sz="3467">
                <a:solidFill>
                  <a:srgbClr val="E9F0FC"/>
                </a:solidFill>
              </a:defRPr>
            </a:lvl5pPr>
            <a:lvl6pPr lvl="5" rtl="0">
              <a:lnSpc>
                <a:spcPct val="100000"/>
              </a:lnSpc>
              <a:spcBef>
                <a:spcPts val="0"/>
              </a:spcBef>
              <a:spcAft>
                <a:spcPts val="0"/>
              </a:spcAft>
              <a:buClr>
                <a:srgbClr val="E9F0FC"/>
              </a:buClr>
              <a:buSzPts val="2600"/>
              <a:buNone/>
              <a:defRPr sz="3467">
                <a:solidFill>
                  <a:srgbClr val="E9F0FC"/>
                </a:solidFill>
              </a:defRPr>
            </a:lvl6pPr>
            <a:lvl7pPr lvl="6" rtl="0">
              <a:lnSpc>
                <a:spcPct val="100000"/>
              </a:lnSpc>
              <a:spcBef>
                <a:spcPts val="0"/>
              </a:spcBef>
              <a:spcAft>
                <a:spcPts val="0"/>
              </a:spcAft>
              <a:buClr>
                <a:srgbClr val="E9F0FC"/>
              </a:buClr>
              <a:buSzPts val="2600"/>
              <a:buNone/>
              <a:defRPr sz="3467">
                <a:solidFill>
                  <a:srgbClr val="E9F0FC"/>
                </a:solidFill>
              </a:defRPr>
            </a:lvl7pPr>
            <a:lvl8pPr lvl="7" rtl="0">
              <a:lnSpc>
                <a:spcPct val="100000"/>
              </a:lnSpc>
              <a:spcBef>
                <a:spcPts val="0"/>
              </a:spcBef>
              <a:spcAft>
                <a:spcPts val="0"/>
              </a:spcAft>
              <a:buClr>
                <a:srgbClr val="E9F0FC"/>
              </a:buClr>
              <a:buSzPts val="2600"/>
              <a:buNone/>
              <a:defRPr sz="3467">
                <a:solidFill>
                  <a:srgbClr val="E9F0FC"/>
                </a:solidFill>
              </a:defRPr>
            </a:lvl8pPr>
            <a:lvl9pPr lvl="8" rtl="0">
              <a:lnSpc>
                <a:spcPct val="100000"/>
              </a:lnSpc>
              <a:spcBef>
                <a:spcPts val="0"/>
              </a:spcBef>
              <a:spcAft>
                <a:spcPts val="0"/>
              </a:spcAft>
              <a:buClr>
                <a:srgbClr val="E9F0FC"/>
              </a:buClr>
              <a:buSzPts val="2600"/>
              <a:buNone/>
              <a:defRPr sz="3467">
                <a:solidFill>
                  <a:srgbClr val="E9F0FC"/>
                </a:solidFill>
              </a:defRPr>
            </a:lvl9pPr>
          </a:lstStyle>
          <a:p>
            <a:endParaRPr/>
          </a:p>
        </p:txBody>
      </p:sp>
      <p:sp>
        <p:nvSpPr>
          <p:cNvPr id="267" name="Google Shape;267;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33507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299"/>
        <p:cNvGrpSpPr/>
        <p:nvPr/>
      </p:nvGrpSpPr>
      <p:grpSpPr>
        <a:xfrm>
          <a:off x="0" y="0"/>
          <a:ext cx="0" cy="0"/>
          <a:chOff x="0" y="0"/>
          <a:chExt cx="0" cy="0"/>
        </a:xfrm>
      </p:grpSpPr>
      <p:grpSp>
        <p:nvGrpSpPr>
          <p:cNvPr id="300" name="Google Shape;300;p28"/>
          <p:cNvGrpSpPr/>
          <p:nvPr/>
        </p:nvGrpSpPr>
        <p:grpSpPr>
          <a:xfrm>
            <a:off x="7824355" y="6003483"/>
            <a:ext cx="4071324" cy="602111"/>
            <a:chOff x="1195625" y="2019225"/>
            <a:chExt cx="6828025" cy="1009800"/>
          </a:xfrm>
        </p:grpSpPr>
        <p:pic>
          <p:nvPicPr>
            <p:cNvPr id="301" name="Google Shape;301;p28"/>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302" name="Google Shape;302;p28"/>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303" name="Google Shape;303;p28"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304" name="Google Shape;304;p28"/>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05" name="Google Shape;305;p28"/>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06" name="Google Shape;306;p28"/>
          <p:cNvSpPr txBox="1">
            <a:spLocks noGrp="1"/>
          </p:cNvSpPr>
          <p:nvPr>
            <p:ph type="title"/>
          </p:nvPr>
        </p:nvSpPr>
        <p:spPr>
          <a:xfrm>
            <a:off x="3516867" y="1266933"/>
            <a:ext cx="81484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307" name="Google Shape;307;p28"/>
          <p:cNvSpPr txBox="1">
            <a:spLocks noGrp="1"/>
          </p:cNvSpPr>
          <p:nvPr>
            <p:ph type="title" idx="2"/>
          </p:nvPr>
        </p:nvSpPr>
        <p:spPr>
          <a:xfrm>
            <a:off x="3516867" y="4074833"/>
            <a:ext cx="81484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Tree>
    <p:extLst>
      <p:ext uri="{BB962C8B-B14F-4D97-AF65-F5344CB8AC3E}">
        <p14:creationId xmlns:p14="http://schemas.microsoft.com/office/powerpoint/2010/main" val="27047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2 (with image)">
  <p:cSld name="Title slide 2 (with image)">
    <p:bg>
      <p:bgPr>
        <a:solidFill>
          <a:schemeClr val="dk1"/>
        </a:solidFill>
        <a:effectLst/>
      </p:bgPr>
    </p:bg>
    <p:spTree>
      <p:nvGrpSpPr>
        <p:cNvPr id="1" name="Shape 308"/>
        <p:cNvGrpSpPr/>
        <p:nvPr/>
      </p:nvGrpSpPr>
      <p:grpSpPr>
        <a:xfrm>
          <a:off x="0" y="0"/>
          <a:ext cx="0" cy="0"/>
          <a:chOff x="0" y="0"/>
          <a:chExt cx="0" cy="0"/>
        </a:xfrm>
      </p:grpSpPr>
      <p:grpSp>
        <p:nvGrpSpPr>
          <p:cNvPr id="309" name="Google Shape;309;p29"/>
          <p:cNvGrpSpPr/>
          <p:nvPr/>
        </p:nvGrpSpPr>
        <p:grpSpPr>
          <a:xfrm>
            <a:off x="7824355" y="6003483"/>
            <a:ext cx="4071324" cy="602111"/>
            <a:chOff x="1195625" y="2019225"/>
            <a:chExt cx="6828025" cy="1009800"/>
          </a:xfrm>
        </p:grpSpPr>
        <p:pic>
          <p:nvPicPr>
            <p:cNvPr id="310" name="Google Shape;310;p29"/>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311" name="Google Shape;311;p29"/>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312" name="Google Shape;312;p29"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313" name="Google Shape;313;p29"/>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14" name="Google Shape;314;p29"/>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15" name="Google Shape;315;p29"/>
          <p:cNvSpPr txBox="1">
            <a:spLocks noGrp="1"/>
          </p:cNvSpPr>
          <p:nvPr>
            <p:ph type="title"/>
          </p:nvPr>
        </p:nvSpPr>
        <p:spPr>
          <a:xfrm>
            <a:off x="4692067" y="1266933"/>
            <a:ext cx="69732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316" name="Google Shape;316;p29"/>
          <p:cNvSpPr txBox="1">
            <a:spLocks noGrp="1"/>
          </p:cNvSpPr>
          <p:nvPr>
            <p:ph type="title" idx="2"/>
          </p:nvPr>
        </p:nvSpPr>
        <p:spPr>
          <a:xfrm>
            <a:off x="4692067" y="4074833"/>
            <a:ext cx="69732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
        <p:nvSpPr>
          <p:cNvPr id="317" name="Google Shape;317;p29"/>
          <p:cNvSpPr>
            <a:spLocks noGrp="1"/>
          </p:cNvSpPr>
          <p:nvPr>
            <p:ph type="pic" idx="3"/>
          </p:nvPr>
        </p:nvSpPr>
        <p:spPr>
          <a:xfrm>
            <a:off x="0" y="742600"/>
            <a:ext cx="2571600" cy="2430000"/>
          </a:xfrm>
          <a:prstGeom prst="rect">
            <a:avLst/>
          </a:prstGeom>
          <a:noFill/>
          <a:ln>
            <a:noFill/>
          </a:ln>
        </p:spPr>
      </p:sp>
      <p:sp>
        <p:nvSpPr>
          <p:cNvPr id="318" name="Google Shape;318;p29"/>
          <p:cNvSpPr>
            <a:spLocks noGrp="1"/>
          </p:cNvSpPr>
          <p:nvPr>
            <p:ph type="pic" idx="4"/>
          </p:nvPr>
        </p:nvSpPr>
        <p:spPr>
          <a:xfrm>
            <a:off x="945267" y="3573467"/>
            <a:ext cx="3476000" cy="3284400"/>
          </a:xfrm>
          <a:prstGeom prst="rect">
            <a:avLst/>
          </a:prstGeom>
          <a:noFill/>
          <a:ln>
            <a:noFill/>
          </a:ln>
        </p:spPr>
      </p:sp>
    </p:spTree>
    <p:extLst>
      <p:ext uri="{BB962C8B-B14F-4D97-AF65-F5344CB8AC3E}">
        <p14:creationId xmlns:p14="http://schemas.microsoft.com/office/powerpoint/2010/main" val="2874915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Breaker (dark)" type="blank">
  <p:cSld name="Slide Breaker (dark)">
    <p:bg>
      <p:bgPr>
        <a:solidFill>
          <a:schemeClr val="dk1"/>
        </a:solidFill>
        <a:effectLst/>
      </p:bgPr>
    </p:bg>
    <p:spTree>
      <p:nvGrpSpPr>
        <p:cNvPr id="1" name="Shape 319"/>
        <p:cNvGrpSpPr/>
        <p:nvPr/>
      </p:nvGrpSpPr>
      <p:grpSpPr>
        <a:xfrm>
          <a:off x="0" y="0"/>
          <a:ext cx="0" cy="0"/>
          <a:chOff x="0" y="0"/>
          <a:chExt cx="0" cy="0"/>
        </a:xfrm>
      </p:grpSpPr>
      <p:sp>
        <p:nvSpPr>
          <p:cNvPr id="320" name="Google Shape;320;p3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
        <p:nvSpPr>
          <p:cNvPr id="321" name="Google Shape;321;p30"/>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1pPr>
            <a:lvl2pPr lvl="1"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2pPr>
            <a:lvl3pPr lvl="2"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3pPr>
            <a:lvl4pPr lvl="3"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4pPr>
            <a:lvl5pPr lvl="4"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5pPr>
            <a:lvl6pPr lvl="5"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6pPr>
            <a:lvl7pPr lvl="6"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7pPr>
            <a:lvl8pPr lvl="7"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8pPr>
            <a:lvl9pPr lvl="8" rt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9pPr>
          </a:lstStyle>
          <a:p>
            <a:endParaRPr/>
          </a:p>
        </p:txBody>
      </p:sp>
      <p:sp>
        <p:nvSpPr>
          <p:cNvPr id="322" name="Google Shape;322;p30"/>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1400"/>
              <a:buNone/>
              <a:defRPr sz="1867">
                <a:solidFill>
                  <a:schemeClr val="lt1"/>
                </a:solidFill>
              </a:defRPr>
            </a:lvl1pPr>
            <a:lvl2pPr lvl="1" rtl="0">
              <a:spcBef>
                <a:spcPts val="0"/>
              </a:spcBef>
              <a:spcAft>
                <a:spcPts val="0"/>
              </a:spcAft>
              <a:buClr>
                <a:schemeClr val="lt1"/>
              </a:buClr>
              <a:buSzPts val="1200"/>
              <a:buNone/>
              <a:defRPr sz="1600">
                <a:solidFill>
                  <a:schemeClr val="lt1"/>
                </a:solidFill>
              </a:defRPr>
            </a:lvl2pPr>
            <a:lvl3pPr lvl="2" rtl="0">
              <a:spcBef>
                <a:spcPts val="0"/>
              </a:spcBef>
              <a:spcAft>
                <a:spcPts val="0"/>
              </a:spcAft>
              <a:buClr>
                <a:schemeClr val="lt1"/>
              </a:buClr>
              <a:buSzPts val="1200"/>
              <a:buNone/>
              <a:defRPr sz="1600">
                <a:solidFill>
                  <a:schemeClr val="lt1"/>
                </a:solidFill>
              </a:defRPr>
            </a:lvl3pPr>
            <a:lvl4pPr lvl="3" rtl="0">
              <a:spcBef>
                <a:spcPts val="0"/>
              </a:spcBef>
              <a:spcAft>
                <a:spcPts val="0"/>
              </a:spcAft>
              <a:buClr>
                <a:schemeClr val="lt1"/>
              </a:buClr>
              <a:buSzPts val="1200"/>
              <a:buNone/>
              <a:defRPr sz="1600">
                <a:solidFill>
                  <a:schemeClr val="lt1"/>
                </a:solidFill>
              </a:defRPr>
            </a:lvl4pPr>
            <a:lvl5pPr lvl="4" rtl="0">
              <a:spcBef>
                <a:spcPts val="0"/>
              </a:spcBef>
              <a:spcAft>
                <a:spcPts val="0"/>
              </a:spcAft>
              <a:buClr>
                <a:schemeClr val="lt1"/>
              </a:buClr>
              <a:buSzPts val="1200"/>
              <a:buNone/>
              <a:defRPr sz="1600">
                <a:solidFill>
                  <a:schemeClr val="lt1"/>
                </a:solidFill>
              </a:defRPr>
            </a:lvl5pPr>
            <a:lvl6pPr lvl="5" rtl="0">
              <a:spcBef>
                <a:spcPts val="0"/>
              </a:spcBef>
              <a:spcAft>
                <a:spcPts val="0"/>
              </a:spcAft>
              <a:buClr>
                <a:schemeClr val="lt1"/>
              </a:buClr>
              <a:buSzPts val="1200"/>
              <a:buNone/>
              <a:defRPr sz="1600">
                <a:solidFill>
                  <a:schemeClr val="lt1"/>
                </a:solidFill>
              </a:defRPr>
            </a:lvl6pPr>
            <a:lvl7pPr lvl="6" rtl="0">
              <a:spcBef>
                <a:spcPts val="0"/>
              </a:spcBef>
              <a:spcAft>
                <a:spcPts val="0"/>
              </a:spcAft>
              <a:buClr>
                <a:schemeClr val="lt1"/>
              </a:buClr>
              <a:buSzPts val="1200"/>
              <a:buNone/>
              <a:defRPr sz="1600">
                <a:solidFill>
                  <a:schemeClr val="lt1"/>
                </a:solidFill>
              </a:defRPr>
            </a:lvl7pPr>
            <a:lvl8pPr lvl="7" rtl="0">
              <a:spcBef>
                <a:spcPts val="0"/>
              </a:spcBef>
              <a:spcAft>
                <a:spcPts val="0"/>
              </a:spcAft>
              <a:buClr>
                <a:schemeClr val="lt1"/>
              </a:buClr>
              <a:buSzPts val="1200"/>
              <a:buNone/>
              <a:defRPr sz="1600">
                <a:solidFill>
                  <a:schemeClr val="lt1"/>
                </a:solidFill>
              </a:defRPr>
            </a:lvl8pPr>
            <a:lvl9pPr lvl="8" rtl="0">
              <a:spcBef>
                <a:spcPts val="0"/>
              </a:spcBef>
              <a:spcAft>
                <a:spcPts val="0"/>
              </a:spcAft>
              <a:buClr>
                <a:schemeClr val="lt1"/>
              </a:buClr>
              <a:buSzPts val="1200"/>
              <a:buNone/>
              <a:defRPr sz="1600">
                <a:solidFill>
                  <a:schemeClr val="lt1"/>
                </a:solidFill>
              </a:defRPr>
            </a:lvl9pPr>
          </a:lstStyle>
          <a:p>
            <a:endParaRPr/>
          </a:p>
        </p:txBody>
      </p:sp>
      <p:sp>
        <p:nvSpPr>
          <p:cNvPr id="323" name="Google Shape;323;p30"/>
          <p:cNvSpPr/>
          <p:nvPr/>
        </p:nvSpPr>
        <p:spPr>
          <a:xfrm>
            <a:off x="7115601" y="0"/>
            <a:ext cx="34968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24" name="Google Shape;324;p30"/>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157936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Breaker (light) ">
  <p:cSld name="Slide Breaker (light) ">
    <p:bg>
      <p:bgPr>
        <a:solidFill>
          <a:schemeClr val="lt1"/>
        </a:solidFill>
        <a:effectLst/>
      </p:bgPr>
    </p:bg>
    <p:spTree>
      <p:nvGrpSpPr>
        <p:cNvPr id="1" name="Shape 325"/>
        <p:cNvGrpSpPr/>
        <p:nvPr/>
      </p:nvGrpSpPr>
      <p:grpSpPr>
        <a:xfrm>
          <a:off x="0" y="0"/>
          <a:ext cx="0" cy="0"/>
          <a:chOff x="0" y="0"/>
          <a:chExt cx="0" cy="0"/>
        </a:xfrm>
      </p:grpSpPr>
      <p:sp>
        <p:nvSpPr>
          <p:cNvPr id="326" name="Google Shape;326;p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
        <p:nvSpPr>
          <p:cNvPr id="327" name="Google Shape;327;p31"/>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Roboto Medium"/>
              <a:buNone/>
              <a:defRPr sz="6933">
                <a:latin typeface="Roboto Medium"/>
                <a:ea typeface="Roboto Medium"/>
                <a:cs typeface="Roboto Medium"/>
                <a:sym typeface="Roboto Medium"/>
              </a:defRPr>
            </a:lvl1pPr>
            <a:lvl2pPr lvl="1" rtl="0">
              <a:spcBef>
                <a:spcPts val="0"/>
              </a:spcBef>
              <a:spcAft>
                <a:spcPts val="0"/>
              </a:spcAft>
              <a:buSzPts val="5200"/>
              <a:buFont typeface="Roboto Medium"/>
              <a:buNone/>
              <a:defRPr sz="6933">
                <a:latin typeface="Roboto Medium"/>
                <a:ea typeface="Roboto Medium"/>
                <a:cs typeface="Roboto Medium"/>
                <a:sym typeface="Roboto Medium"/>
              </a:defRPr>
            </a:lvl2pPr>
            <a:lvl3pPr lvl="2" rtl="0">
              <a:spcBef>
                <a:spcPts val="0"/>
              </a:spcBef>
              <a:spcAft>
                <a:spcPts val="0"/>
              </a:spcAft>
              <a:buSzPts val="5200"/>
              <a:buFont typeface="Roboto Medium"/>
              <a:buNone/>
              <a:defRPr sz="6933">
                <a:latin typeface="Roboto Medium"/>
                <a:ea typeface="Roboto Medium"/>
                <a:cs typeface="Roboto Medium"/>
                <a:sym typeface="Roboto Medium"/>
              </a:defRPr>
            </a:lvl3pPr>
            <a:lvl4pPr lvl="3" rtl="0">
              <a:spcBef>
                <a:spcPts val="0"/>
              </a:spcBef>
              <a:spcAft>
                <a:spcPts val="0"/>
              </a:spcAft>
              <a:buSzPts val="5200"/>
              <a:buFont typeface="Roboto Medium"/>
              <a:buNone/>
              <a:defRPr sz="6933">
                <a:latin typeface="Roboto Medium"/>
                <a:ea typeface="Roboto Medium"/>
                <a:cs typeface="Roboto Medium"/>
                <a:sym typeface="Roboto Medium"/>
              </a:defRPr>
            </a:lvl4pPr>
            <a:lvl5pPr lvl="4" rtl="0">
              <a:spcBef>
                <a:spcPts val="0"/>
              </a:spcBef>
              <a:spcAft>
                <a:spcPts val="0"/>
              </a:spcAft>
              <a:buSzPts val="5200"/>
              <a:buFont typeface="Roboto Medium"/>
              <a:buNone/>
              <a:defRPr sz="6933">
                <a:latin typeface="Roboto Medium"/>
                <a:ea typeface="Roboto Medium"/>
                <a:cs typeface="Roboto Medium"/>
                <a:sym typeface="Roboto Medium"/>
              </a:defRPr>
            </a:lvl5pPr>
            <a:lvl6pPr lvl="5" rtl="0">
              <a:spcBef>
                <a:spcPts val="0"/>
              </a:spcBef>
              <a:spcAft>
                <a:spcPts val="0"/>
              </a:spcAft>
              <a:buSzPts val="5200"/>
              <a:buFont typeface="Roboto Medium"/>
              <a:buNone/>
              <a:defRPr sz="6933">
                <a:latin typeface="Roboto Medium"/>
                <a:ea typeface="Roboto Medium"/>
                <a:cs typeface="Roboto Medium"/>
                <a:sym typeface="Roboto Medium"/>
              </a:defRPr>
            </a:lvl6pPr>
            <a:lvl7pPr lvl="6" rtl="0">
              <a:spcBef>
                <a:spcPts val="0"/>
              </a:spcBef>
              <a:spcAft>
                <a:spcPts val="0"/>
              </a:spcAft>
              <a:buSzPts val="5200"/>
              <a:buFont typeface="Roboto Medium"/>
              <a:buNone/>
              <a:defRPr sz="6933">
                <a:latin typeface="Roboto Medium"/>
                <a:ea typeface="Roboto Medium"/>
                <a:cs typeface="Roboto Medium"/>
                <a:sym typeface="Roboto Medium"/>
              </a:defRPr>
            </a:lvl7pPr>
            <a:lvl8pPr lvl="7" rtl="0">
              <a:spcBef>
                <a:spcPts val="0"/>
              </a:spcBef>
              <a:spcAft>
                <a:spcPts val="0"/>
              </a:spcAft>
              <a:buSzPts val="5200"/>
              <a:buFont typeface="Roboto Medium"/>
              <a:buNone/>
              <a:defRPr sz="6933">
                <a:latin typeface="Roboto Medium"/>
                <a:ea typeface="Roboto Medium"/>
                <a:cs typeface="Roboto Medium"/>
                <a:sym typeface="Roboto Medium"/>
              </a:defRPr>
            </a:lvl8pPr>
            <a:lvl9pPr lvl="8" rtl="0">
              <a:spcBef>
                <a:spcPts val="0"/>
              </a:spcBef>
              <a:spcAft>
                <a:spcPts val="0"/>
              </a:spcAft>
              <a:buSzPts val="5200"/>
              <a:buFont typeface="Roboto Medium"/>
              <a:buNone/>
              <a:defRPr sz="6933">
                <a:latin typeface="Roboto Medium"/>
                <a:ea typeface="Roboto Medium"/>
                <a:cs typeface="Roboto Medium"/>
                <a:sym typeface="Roboto Medium"/>
              </a:defRPr>
            </a:lvl9pPr>
          </a:lstStyle>
          <a:p>
            <a:endParaRPr/>
          </a:p>
        </p:txBody>
      </p:sp>
      <p:sp>
        <p:nvSpPr>
          <p:cNvPr id="328" name="Google Shape;328;p31"/>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400"/>
              <a:buNone/>
              <a:defRPr sz="1867">
                <a:solidFill>
                  <a:schemeClr val="dk1"/>
                </a:solidFill>
              </a:defRPr>
            </a:lvl1pPr>
            <a:lvl2pPr lvl="1" rtl="0">
              <a:spcBef>
                <a:spcPts val="0"/>
              </a:spcBef>
              <a:spcAft>
                <a:spcPts val="0"/>
              </a:spcAft>
              <a:buClr>
                <a:schemeClr val="dk1"/>
              </a:buClr>
              <a:buSzPts val="1200"/>
              <a:buNone/>
              <a:defRPr sz="1600">
                <a:solidFill>
                  <a:schemeClr val="dk1"/>
                </a:solidFill>
              </a:defRPr>
            </a:lvl2pPr>
            <a:lvl3pPr lvl="2" rtl="0">
              <a:spcBef>
                <a:spcPts val="0"/>
              </a:spcBef>
              <a:spcAft>
                <a:spcPts val="0"/>
              </a:spcAft>
              <a:buClr>
                <a:schemeClr val="dk1"/>
              </a:buClr>
              <a:buSzPts val="1200"/>
              <a:buNone/>
              <a:defRPr sz="1600">
                <a:solidFill>
                  <a:schemeClr val="dk1"/>
                </a:solidFill>
              </a:defRPr>
            </a:lvl3pPr>
            <a:lvl4pPr lvl="3" rtl="0">
              <a:spcBef>
                <a:spcPts val="0"/>
              </a:spcBef>
              <a:spcAft>
                <a:spcPts val="0"/>
              </a:spcAft>
              <a:buClr>
                <a:schemeClr val="dk1"/>
              </a:buClr>
              <a:buSzPts val="1200"/>
              <a:buNone/>
              <a:defRPr sz="1600">
                <a:solidFill>
                  <a:schemeClr val="dk1"/>
                </a:solidFill>
              </a:defRPr>
            </a:lvl4pPr>
            <a:lvl5pPr lvl="4" rtl="0">
              <a:spcBef>
                <a:spcPts val="0"/>
              </a:spcBef>
              <a:spcAft>
                <a:spcPts val="0"/>
              </a:spcAft>
              <a:buClr>
                <a:schemeClr val="dk1"/>
              </a:buClr>
              <a:buSzPts val="1200"/>
              <a:buNone/>
              <a:defRPr sz="1600">
                <a:solidFill>
                  <a:schemeClr val="dk1"/>
                </a:solidFill>
              </a:defRPr>
            </a:lvl5pPr>
            <a:lvl6pPr lvl="5" rtl="0">
              <a:spcBef>
                <a:spcPts val="0"/>
              </a:spcBef>
              <a:spcAft>
                <a:spcPts val="0"/>
              </a:spcAft>
              <a:buClr>
                <a:schemeClr val="dk1"/>
              </a:buClr>
              <a:buSzPts val="1200"/>
              <a:buNone/>
              <a:defRPr sz="1600">
                <a:solidFill>
                  <a:schemeClr val="dk1"/>
                </a:solidFill>
              </a:defRPr>
            </a:lvl6pPr>
            <a:lvl7pPr lvl="6" rtl="0">
              <a:spcBef>
                <a:spcPts val="0"/>
              </a:spcBef>
              <a:spcAft>
                <a:spcPts val="0"/>
              </a:spcAft>
              <a:buClr>
                <a:schemeClr val="dk1"/>
              </a:buClr>
              <a:buSzPts val="1200"/>
              <a:buNone/>
              <a:defRPr sz="1600">
                <a:solidFill>
                  <a:schemeClr val="dk1"/>
                </a:solidFill>
              </a:defRPr>
            </a:lvl7pPr>
            <a:lvl8pPr lvl="7" rtl="0">
              <a:spcBef>
                <a:spcPts val="0"/>
              </a:spcBef>
              <a:spcAft>
                <a:spcPts val="0"/>
              </a:spcAft>
              <a:buClr>
                <a:schemeClr val="dk1"/>
              </a:buClr>
              <a:buSzPts val="1200"/>
              <a:buNone/>
              <a:defRPr sz="1600">
                <a:solidFill>
                  <a:schemeClr val="dk1"/>
                </a:solidFill>
              </a:defRPr>
            </a:lvl8pPr>
            <a:lvl9pPr lvl="8" rtl="0">
              <a:spcBef>
                <a:spcPts val="0"/>
              </a:spcBef>
              <a:spcAft>
                <a:spcPts val="0"/>
              </a:spcAft>
              <a:buClr>
                <a:schemeClr val="dk1"/>
              </a:buClr>
              <a:buSzPts val="1200"/>
              <a:buNone/>
              <a:defRPr sz="1600">
                <a:solidFill>
                  <a:schemeClr val="dk1"/>
                </a:solidFill>
              </a:defRPr>
            </a:lvl9pPr>
          </a:lstStyle>
          <a:p>
            <a:endParaRPr/>
          </a:p>
        </p:txBody>
      </p:sp>
      <p:sp>
        <p:nvSpPr>
          <p:cNvPr id="329" name="Google Shape;329;p31"/>
          <p:cNvSpPr/>
          <p:nvPr/>
        </p:nvSpPr>
        <p:spPr>
          <a:xfrm>
            <a:off x="7115601" y="0"/>
            <a:ext cx="3496800" cy="68580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30" name="Google Shape;330;p31"/>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72163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light)">
  <p:cSld name="TItle and body (light)">
    <p:spTree>
      <p:nvGrpSpPr>
        <p:cNvPr id="1" name="Shape 331"/>
        <p:cNvGrpSpPr/>
        <p:nvPr/>
      </p:nvGrpSpPr>
      <p:grpSpPr>
        <a:xfrm>
          <a:off x="0" y="0"/>
          <a:ext cx="0" cy="0"/>
          <a:chOff x="0" y="0"/>
          <a:chExt cx="0" cy="0"/>
        </a:xfrm>
      </p:grpSpPr>
      <p:sp>
        <p:nvSpPr>
          <p:cNvPr id="332" name="Google Shape;332;p3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b="1"/>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
        <p:nvSpPr>
          <p:cNvPr id="333" name="Google Shape;333;p32"/>
          <p:cNvSpPr txBox="1">
            <a:spLocks noGrp="1"/>
          </p:cNvSpPr>
          <p:nvPr>
            <p:ph type="body" idx="1"/>
          </p:nvPr>
        </p:nvSpPr>
        <p:spPr>
          <a:xfrm>
            <a:off x="415600" y="1529533"/>
            <a:ext cx="11360800" cy="434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dk1"/>
              </a:buClr>
              <a:buSzPts val="1800"/>
              <a:buChar char="●"/>
              <a:defRPr>
                <a:solidFill>
                  <a:schemeClr val="dk1"/>
                </a:solidFill>
              </a:defRPr>
            </a:lvl1pPr>
            <a:lvl2pPr marL="1219170" lvl="1" indent="-423323" rtl="0">
              <a:spcBef>
                <a:spcPts val="0"/>
              </a:spcBef>
              <a:spcAft>
                <a:spcPts val="0"/>
              </a:spcAft>
              <a:buClr>
                <a:schemeClr val="dk1"/>
              </a:buClr>
              <a:buSzPts val="1400"/>
              <a:buChar char="○"/>
              <a:defRPr>
                <a:solidFill>
                  <a:schemeClr val="dk1"/>
                </a:solidFill>
              </a:defRPr>
            </a:lvl2pPr>
            <a:lvl3pPr marL="1828754" lvl="2" indent="-423323" rtl="0">
              <a:spcBef>
                <a:spcPts val="0"/>
              </a:spcBef>
              <a:spcAft>
                <a:spcPts val="0"/>
              </a:spcAft>
              <a:buClr>
                <a:schemeClr val="dk1"/>
              </a:buClr>
              <a:buSzPts val="1400"/>
              <a:buChar char="■"/>
              <a:defRPr>
                <a:solidFill>
                  <a:schemeClr val="dk1"/>
                </a:solidFill>
              </a:defRPr>
            </a:lvl3pPr>
            <a:lvl4pPr marL="2438339" lvl="3" indent="-423323" rtl="0">
              <a:spcBef>
                <a:spcPts val="0"/>
              </a:spcBef>
              <a:spcAft>
                <a:spcPts val="0"/>
              </a:spcAft>
              <a:buClr>
                <a:schemeClr val="dk1"/>
              </a:buClr>
              <a:buSzPts val="1400"/>
              <a:buChar char="●"/>
              <a:defRPr>
                <a:solidFill>
                  <a:schemeClr val="dk1"/>
                </a:solidFill>
              </a:defRPr>
            </a:lvl4pPr>
            <a:lvl5pPr marL="3047924" lvl="4" indent="-423323" rtl="0">
              <a:spcBef>
                <a:spcPts val="0"/>
              </a:spcBef>
              <a:spcAft>
                <a:spcPts val="0"/>
              </a:spcAft>
              <a:buClr>
                <a:schemeClr val="dk1"/>
              </a:buClr>
              <a:buSzPts val="1400"/>
              <a:buChar char="○"/>
              <a:defRPr>
                <a:solidFill>
                  <a:schemeClr val="dk1"/>
                </a:solidFill>
              </a:defRPr>
            </a:lvl5pPr>
            <a:lvl6pPr marL="3657509" lvl="5" indent="-423323" rtl="0">
              <a:spcBef>
                <a:spcPts val="0"/>
              </a:spcBef>
              <a:spcAft>
                <a:spcPts val="0"/>
              </a:spcAft>
              <a:buClr>
                <a:schemeClr val="dk1"/>
              </a:buClr>
              <a:buSzPts val="1400"/>
              <a:buChar char="■"/>
              <a:defRPr>
                <a:solidFill>
                  <a:schemeClr val="dk1"/>
                </a:solidFill>
              </a:defRPr>
            </a:lvl6pPr>
            <a:lvl7pPr marL="4267093" lvl="6" indent="-423323" rtl="0">
              <a:spcBef>
                <a:spcPts val="0"/>
              </a:spcBef>
              <a:spcAft>
                <a:spcPts val="0"/>
              </a:spcAft>
              <a:buClr>
                <a:schemeClr val="dk1"/>
              </a:buClr>
              <a:buSzPts val="1400"/>
              <a:buChar char="●"/>
              <a:defRPr>
                <a:solidFill>
                  <a:schemeClr val="dk1"/>
                </a:solidFill>
              </a:defRPr>
            </a:lvl7pPr>
            <a:lvl8pPr marL="4876678" lvl="7" indent="-423323" rtl="0">
              <a:spcBef>
                <a:spcPts val="0"/>
              </a:spcBef>
              <a:spcAft>
                <a:spcPts val="0"/>
              </a:spcAft>
              <a:buClr>
                <a:schemeClr val="dk1"/>
              </a:buClr>
              <a:buSzPts val="1400"/>
              <a:buChar char="○"/>
              <a:defRPr>
                <a:solidFill>
                  <a:schemeClr val="dk1"/>
                </a:solidFill>
              </a:defRPr>
            </a:lvl8pPr>
            <a:lvl9pPr marL="5486263" lvl="8" indent="-423323" rtl="0">
              <a:spcBef>
                <a:spcPts val="0"/>
              </a:spcBef>
              <a:spcAft>
                <a:spcPts val="0"/>
              </a:spcAft>
              <a:buClr>
                <a:schemeClr val="dk1"/>
              </a:buClr>
              <a:buSzPts val="1400"/>
              <a:buChar char="■"/>
              <a:defRPr>
                <a:solidFill>
                  <a:schemeClr val="dk1"/>
                </a:solidFill>
              </a:defRPr>
            </a:lvl9pPr>
          </a:lstStyle>
          <a:p>
            <a:endParaRPr/>
          </a:p>
        </p:txBody>
      </p:sp>
      <p:pic>
        <p:nvPicPr>
          <p:cNvPr id="334" name="Google Shape;334;p32"/>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0199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dark)">
  <p:cSld name="Title and body (dark)">
    <p:bg>
      <p:bgPr>
        <a:solidFill>
          <a:schemeClr val="dk1"/>
        </a:solidFill>
        <a:effectLst/>
      </p:bgPr>
    </p:bg>
    <p:spTree>
      <p:nvGrpSpPr>
        <p:cNvPr id="1" name="Shape 335"/>
        <p:cNvGrpSpPr/>
        <p:nvPr/>
      </p:nvGrpSpPr>
      <p:grpSpPr>
        <a:xfrm>
          <a:off x="0" y="0"/>
          <a:ext cx="0" cy="0"/>
          <a:chOff x="0" y="0"/>
          <a:chExt cx="0" cy="0"/>
        </a:xfrm>
      </p:grpSpPr>
      <p:sp>
        <p:nvSpPr>
          <p:cNvPr id="336" name="Google Shape;336;p3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b="1">
                <a:solidFill>
                  <a:schemeClr val="lt1"/>
                </a:solidFill>
              </a:defRPr>
            </a:lvl1pPr>
            <a:lvl2pPr lvl="1" rtl="0">
              <a:spcBef>
                <a:spcPts val="0"/>
              </a:spcBef>
              <a:spcAft>
                <a:spcPts val="0"/>
              </a:spcAft>
              <a:buClr>
                <a:schemeClr val="lt1"/>
              </a:buClr>
              <a:buSzPts val="3200"/>
              <a:buNone/>
              <a:defRPr b="1">
                <a:solidFill>
                  <a:schemeClr val="lt1"/>
                </a:solidFill>
              </a:defRPr>
            </a:lvl2pPr>
            <a:lvl3pPr lvl="2" rtl="0">
              <a:spcBef>
                <a:spcPts val="0"/>
              </a:spcBef>
              <a:spcAft>
                <a:spcPts val="0"/>
              </a:spcAft>
              <a:buClr>
                <a:schemeClr val="lt1"/>
              </a:buClr>
              <a:buSzPts val="3200"/>
              <a:buNone/>
              <a:defRPr b="1">
                <a:solidFill>
                  <a:schemeClr val="lt1"/>
                </a:solidFill>
              </a:defRPr>
            </a:lvl3pPr>
            <a:lvl4pPr lvl="3" rtl="0">
              <a:spcBef>
                <a:spcPts val="0"/>
              </a:spcBef>
              <a:spcAft>
                <a:spcPts val="0"/>
              </a:spcAft>
              <a:buClr>
                <a:schemeClr val="lt1"/>
              </a:buClr>
              <a:buSzPts val="3200"/>
              <a:buNone/>
              <a:defRPr b="1">
                <a:solidFill>
                  <a:schemeClr val="lt1"/>
                </a:solidFill>
              </a:defRPr>
            </a:lvl4pPr>
            <a:lvl5pPr lvl="4" rtl="0">
              <a:spcBef>
                <a:spcPts val="0"/>
              </a:spcBef>
              <a:spcAft>
                <a:spcPts val="0"/>
              </a:spcAft>
              <a:buClr>
                <a:schemeClr val="lt1"/>
              </a:buClr>
              <a:buSzPts val="3200"/>
              <a:buNone/>
              <a:defRPr b="1">
                <a:solidFill>
                  <a:schemeClr val="lt1"/>
                </a:solidFill>
              </a:defRPr>
            </a:lvl5pPr>
            <a:lvl6pPr lvl="5" rtl="0">
              <a:spcBef>
                <a:spcPts val="0"/>
              </a:spcBef>
              <a:spcAft>
                <a:spcPts val="0"/>
              </a:spcAft>
              <a:buClr>
                <a:schemeClr val="lt1"/>
              </a:buClr>
              <a:buSzPts val="3200"/>
              <a:buNone/>
              <a:defRPr b="1">
                <a:solidFill>
                  <a:schemeClr val="lt1"/>
                </a:solidFill>
              </a:defRPr>
            </a:lvl6pPr>
            <a:lvl7pPr lvl="6" rtl="0">
              <a:spcBef>
                <a:spcPts val="0"/>
              </a:spcBef>
              <a:spcAft>
                <a:spcPts val="0"/>
              </a:spcAft>
              <a:buClr>
                <a:schemeClr val="lt1"/>
              </a:buClr>
              <a:buSzPts val="3200"/>
              <a:buNone/>
              <a:defRPr b="1">
                <a:solidFill>
                  <a:schemeClr val="lt1"/>
                </a:solidFill>
              </a:defRPr>
            </a:lvl7pPr>
            <a:lvl8pPr lvl="7" rtl="0">
              <a:spcBef>
                <a:spcPts val="0"/>
              </a:spcBef>
              <a:spcAft>
                <a:spcPts val="0"/>
              </a:spcAft>
              <a:buClr>
                <a:schemeClr val="lt1"/>
              </a:buClr>
              <a:buSzPts val="3200"/>
              <a:buNone/>
              <a:defRPr b="1">
                <a:solidFill>
                  <a:schemeClr val="lt1"/>
                </a:solidFill>
              </a:defRPr>
            </a:lvl8pPr>
            <a:lvl9pPr lvl="8" rtl="0">
              <a:spcBef>
                <a:spcPts val="0"/>
              </a:spcBef>
              <a:spcAft>
                <a:spcPts val="0"/>
              </a:spcAft>
              <a:buClr>
                <a:schemeClr val="lt1"/>
              </a:buClr>
              <a:buSzPts val="3200"/>
              <a:buNone/>
              <a:defRPr b="1">
                <a:solidFill>
                  <a:schemeClr val="lt1"/>
                </a:solidFill>
              </a:defRPr>
            </a:lvl9pPr>
          </a:lstStyle>
          <a:p>
            <a:endParaRPr/>
          </a:p>
        </p:txBody>
      </p:sp>
      <p:sp>
        <p:nvSpPr>
          <p:cNvPr id="337" name="Google Shape;337;p33"/>
          <p:cNvSpPr txBox="1">
            <a:spLocks noGrp="1"/>
          </p:cNvSpPr>
          <p:nvPr>
            <p:ph type="body" idx="1"/>
          </p:nvPr>
        </p:nvSpPr>
        <p:spPr>
          <a:xfrm>
            <a:off x="415600" y="1529533"/>
            <a:ext cx="11360800" cy="434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a:p>
        </p:txBody>
      </p:sp>
      <p:pic>
        <p:nvPicPr>
          <p:cNvPr id="338" name="Google Shape;338;p33"/>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3255629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With image (light) ">
  <p:cSld name="With image (light) ">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5522000" y="593367"/>
            <a:ext cx="6254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4000" b="1"/>
            </a:lvl1pPr>
            <a:lvl2pPr lvl="1" rtl="0">
              <a:spcBef>
                <a:spcPts val="0"/>
              </a:spcBef>
              <a:spcAft>
                <a:spcPts val="0"/>
              </a:spcAft>
              <a:buSzPts val="3000"/>
              <a:buNone/>
              <a:defRPr sz="4000" b="1"/>
            </a:lvl2pPr>
            <a:lvl3pPr lvl="2" rtl="0">
              <a:spcBef>
                <a:spcPts val="0"/>
              </a:spcBef>
              <a:spcAft>
                <a:spcPts val="0"/>
              </a:spcAft>
              <a:buSzPts val="3000"/>
              <a:buNone/>
              <a:defRPr sz="4000" b="1"/>
            </a:lvl3pPr>
            <a:lvl4pPr lvl="3" rtl="0">
              <a:spcBef>
                <a:spcPts val="0"/>
              </a:spcBef>
              <a:spcAft>
                <a:spcPts val="0"/>
              </a:spcAft>
              <a:buSzPts val="3000"/>
              <a:buNone/>
              <a:defRPr sz="4000" b="1"/>
            </a:lvl4pPr>
            <a:lvl5pPr lvl="4" rtl="0">
              <a:spcBef>
                <a:spcPts val="0"/>
              </a:spcBef>
              <a:spcAft>
                <a:spcPts val="0"/>
              </a:spcAft>
              <a:buSzPts val="3000"/>
              <a:buNone/>
              <a:defRPr sz="4000" b="1"/>
            </a:lvl5pPr>
            <a:lvl6pPr lvl="5" rtl="0">
              <a:spcBef>
                <a:spcPts val="0"/>
              </a:spcBef>
              <a:spcAft>
                <a:spcPts val="0"/>
              </a:spcAft>
              <a:buSzPts val="3000"/>
              <a:buNone/>
              <a:defRPr sz="4000" b="1"/>
            </a:lvl6pPr>
            <a:lvl7pPr lvl="6" rtl="0">
              <a:spcBef>
                <a:spcPts val="0"/>
              </a:spcBef>
              <a:spcAft>
                <a:spcPts val="0"/>
              </a:spcAft>
              <a:buSzPts val="3000"/>
              <a:buNone/>
              <a:defRPr sz="4000" b="1"/>
            </a:lvl7pPr>
            <a:lvl8pPr lvl="7" rtl="0">
              <a:spcBef>
                <a:spcPts val="0"/>
              </a:spcBef>
              <a:spcAft>
                <a:spcPts val="0"/>
              </a:spcAft>
              <a:buSzPts val="3000"/>
              <a:buNone/>
              <a:defRPr sz="4000" b="1"/>
            </a:lvl8pPr>
            <a:lvl9pPr lvl="8" rtl="0">
              <a:spcBef>
                <a:spcPts val="0"/>
              </a:spcBef>
              <a:spcAft>
                <a:spcPts val="0"/>
              </a:spcAft>
              <a:buSzPts val="3000"/>
              <a:buNone/>
              <a:defRPr sz="4000" b="1"/>
            </a:lvl9pPr>
          </a:lstStyle>
          <a:p>
            <a:endParaRPr/>
          </a:p>
        </p:txBody>
      </p:sp>
      <p:sp>
        <p:nvSpPr>
          <p:cNvPr id="341" name="Google Shape;341;p34"/>
          <p:cNvSpPr txBox="1">
            <a:spLocks noGrp="1"/>
          </p:cNvSpPr>
          <p:nvPr>
            <p:ph type="body" idx="1"/>
          </p:nvPr>
        </p:nvSpPr>
        <p:spPr>
          <a:xfrm>
            <a:off x="5522000" y="1529533"/>
            <a:ext cx="6254400" cy="4344800"/>
          </a:xfrm>
          <a:prstGeom prst="rect">
            <a:avLst/>
          </a:prstGeom>
        </p:spPr>
        <p:txBody>
          <a:bodyPr spcFirstLastPara="1" wrap="square" lIns="91425" tIns="91425" rIns="91425" bIns="91425" anchor="t" anchorCtr="0">
            <a:normAutofit/>
          </a:bodyPr>
          <a:lstStyle>
            <a:lvl1pPr marL="609585" lvl="0" indent="-431789" rtl="0">
              <a:spcBef>
                <a:spcPts val="0"/>
              </a:spcBef>
              <a:spcAft>
                <a:spcPts val="0"/>
              </a:spcAft>
              <a:buClr>
                <a:schemeClr val="dk1"/>
              </a:buClr>
              <a:buSzPts val="1500"/>
              <a:buChar char="●"/>
              <a:defRPr sz="2000">
                <a:solidFill>
                  <a:schemeClr val="dk1"/>
                </a:solidFill>
              </a:defRPr>
            </a:lvl1pPr>
            <a:lvl2pPr marL="1219170" lvl="1" indent="-414856" rtl="0">
              <a:spcBef>
                <a:spcPts val="0"/>
              </a:spcBef>
              <a:spcAft>
                <a:spcPts val="0"/>
              </a:spcAft>
              <a:buClr>
                <a:schemeClr val="dk1"/>
              </a:buClr>
              <a:buSzPts val="1300"/>
              <a:buChar char="○"/>
              <a:defRPr sz="1733">
                <a:solidFill>
                  <a:schemeClr val="dk1"/>
                </a:solidFill>
              </a:defRPr>
            </a:lvl2pPr>
            <a:lvl3pPr marL="1828754" lvl="2" indent="-414856" rtl="0">
              <a:spcBef>
                <a:spcPts val="0"/>
              </a:spcBef>
              <a:spcAft>
                <a:spcPts val="0"/>
              </a:spcAft>
              <a:buClr>
                <a:schemeClr val="dk1"/>
              </a:buClr>
              <a:buSzPts val="1300"/>
              <a:buChar char="■"/>
              <a:defRPr sz="1733">
                <a:solidFill>
                  <a:schemeClr val="dk1"/>
                </a:solidFill>
              </a:defRPr>
            </a:lvl3pPr>
            <a:lvl4pPr marL="2438339" lvl="3" indent="-414856" rtl="0">
              <a:spcBef>
                <a:spcPts val="0"/>
              </a:spcBef>
              <a:spcAft>
                <a:spcPts val="0"/>
              </a:spcAft>
              <a:buClr>
                <a:schemeClr val="dk1"/>
              </a:buClr>
              <a:buSzPts val="1300"/>
              <a:buChar char="●"/>
              <a:defRPr sz="1733">
                <a:solidFill>
                  <a:schemeClr val="dk1"/>
                </a:solidFill>
              </a:defRPr>
            </a:lvl4pPr>
            <a:lvl5pPr marL="3047924" lvl="4" indent="-414856" rtl="0">
              <a:spcBef>
                <a:spcPts val="0"/>
              </a:spcBef>
              <a:spcAft>
                <a:spcPts val="0"/>
              </a:spcAft>
              <a:buClr>
                <a:schemeClr val="dk1"/>
              </a:buClr>
              <a:buSzPts val="1300"/>
              <a:buChar char="○"/>
              <a:defRPr sz="1733">
                <a:solidFill>
                  <a:schemeClr val="dk1"/>
                </a:solidFill>
              </a:defRPr>
            </a:lvl5pPr>
            <a:lvl6pPr marL="3657509" lvl="5" indent="-414856" rtl="0">
              <a:spcBef>
                <a:spcPts val="0"/>
              </a:spcBef>
              <a:spcAft>
                <a:spcPts val="0"/>
              </a:spcAft>
              <a:buClr>
                <a:schemeClr val="dk1"/>
              </a:buClr>
              <a:buSzPts val="1300"/>
              <a:buChar char="■"/>
              <a:defRPr sz="1733">
                <a:solidFill>
                  <a:schemeClr val="dk1"/>
                </a:solidFill>
              </a:defRPr>
            </a:lvl6pPr>
            <a:lvl7pPr marL="4267093" lvl="6" indent="-414856" rtl="0">
              <a:spcBef>
                <a:spcPts val="0"/>
              </a:spcBef>
              <a:spcAft>
                <a:spcPts val="0"/>
              </a:spcAft>
              <a:buClr>
                <a:schemeClr val="dk1"/>
              </a:buClr>
              <a:buSzPts val="1300"/>
              <a:buChar char="●"/>
              <a:defRPr sz="1733">
                <a:solidFill>
                  <a:schemeClr val="dk1"/>
                </a:solidFill>
              </a:defRPr>
            </a:lvl7pPr>
            <a:lvl8pPr marL="4876678" lvl="7" indent="-414856" rtl="0">
              <a:spcBef>
                <a:spcPts val="0"/>
              </a:spcBef>
              <a:spcAft>
                <a:spcPts val="0"/>
              </a:spcAft>
              <a:buClr>
                <a:schemeClr val="dk1"/>
              </a:buClr>
              <a:buSzPts val="1300"/>
              <a:buChar char="○"/>
              <a:defRPr sz="1733">
                <a:solidFill>
                  <a:schemeClr val="dk1"/>
                </a:solidFill>
              </a:defRPr>
            </a:lvl8pPr>
            <a:lvl9pPr marL="5486263" lvl="8" indent="-414856" rtl="0">
              <a:spcBef>
                <a:spcPts val="0"/>
              </a:spcBef>
              <a:spcAft>
                <a:spcPts val="0"/>
              </a:spcAft>
              <a:buClr>
                <a:schemeClr val="dk1"/>
              </a:buClr>
              <a:buSzPts val="1300"/>
              <a:buChar char="■"/>
              <a:defRPr sz="1733">
                <a:solidFill>
                  <a:schemeClr val="dk1"/>
                </a:solidFill>
              </a:defRPr>
            </a:lvl9pPr>
          </a:lstStyle>
          <a:p>
            <a:endParaRPr/>
          </a:p>
        </p:txBody>
      </p:sp>
      <p:pic>
        <p:nvPicPr>
          <p:cNvPr id="342" name="Google Shape;342;p34"/>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343" name="Google Shape;343;p34"/>
          <p:cNvSpPr>
            <a:spLocks noGrp="1"/>
          </p:cNvSpPr>
          <p:nvPr>
            <p:ph type="pic" idx="2"/>
          </p:nvPr>
        </p:nvSpPr>
        <p:spPr>
          <a:xfrm>
            <a:off x="-36567" y="0"/>
            <a:ext cx="5076400" cy="6858000"/>
          </a:xfrm>
          <a:prstGeom prst="rect">
            <a:avLst/>
          </a:prstGeom>
          <a:noFill/>
          <a:ln>
            <a:noFill/>
          </a:ln>
        </p:spPr>
      </p:sp>
    </p:spTree>
    <p:extLst>
      <p:ext uri="{BB962C8B-B14F-4D97-AF65-F5344CB8AC3E}">
        <p14:creationId xmlns:p14="http://schemas.microsoft.com/office/powerpoint/2010/main" val="4208701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With image (dark)">
  <p:cSld name="With image (dark)">
    <p:bg>
      <p:bgPr>
        <a:solidFill>
          <a:schemeClr val="dk1"/>
        </a:solidFill>
        <a:effectLst/>
      </p:bgPr>
    </p:bg>
    <p:spTree>
      <p:nvGrpSpPr>
        <p:cNvPr id="1" name="Shape 344"/>
        <p:cNvGrpSpPr/>
        <p:nvPr/>
      </p:nvGrpSpPr>
      <p:grpSpPr>
        <a:xfrm>
          <a:off x="0" y="0"/>
          <a:ext cx="0" cy="0"/>
          <a:chOff x="0" y="0"/>
          <a:chExt cx="0" cy="0"/>
        </a:xfrm>
      </p:grpSpPr>
      <p:sp>
        <p:nvSpPr>
          <p:cNvPr id="345" name="Google Shape;345;p35"/>
          <p:cNvSpPr txBox="1">
            <a:spLocks noGrp="1"/>
          </p:cNvSpPr>
          <p:nvPr>
            <p:ph type="title"/>
          </p:nvPr>
        </p:nvSpPr>
        <p:spPr>
          <a:xfrm>
            <a:off x="5522000" y="593367"/>
            <a:ext cx="62544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1">
                <a:solidFill>
                  <a:schemeClr val="lt1"/>
                </a:solidFill>
              </a:defRPr>
            </a:lvl1pPr>
            <a:lvl2pPr lvl="1" rtl="0">
              <a:spcBef>
                <a:spcPts val="0"/>
              </a:spcBef>
              <a:spcAft>
                <a:spcPts val="0"/>
              </a:spcAft>
              <a:buClr>
                <a:schemeClr val="lt1"/>
              </a:buClr>
              <a:buSzPts val="3000"/>
              <a:buNone/>
              <a:defRPr sz="4000" b="1">
                <a:solidFill>
                  <a:schemeClr val="lt1"/>
                </a:solidFill>
              </a:defRPr>
            </a:lvl2pPr>
            <a:lvl3pPr lvl="2" rtl="0">
              <a:spcBef>
                <a:spcPts val="0"/>
              </a:spcBef>
              <a:spcAft>
                <a:spcPts val="0"/>
              </a:spcAft>
              <a:buClr>
                <a:schemeClr val="lt1"/>
              </a:buClr>
              <a:buSzPts val="3000"/>
              <a:buNone/>
              <a:defRPr sz="4000" b="1">
                <a:solidFill>
                  <a:schemeClr val="lt1"/>
                </a:solidFill>
              </a:defRPr>
            </a:lvl3pPr>
            <a:lvl4pPr lvl="3" rtl="0">
              <a:spcBef>
                <a:spcPts val="0"/>
              </a:spcBef>
              <a:spcAft>
                <a:spcPts val="0"/>
              </a:spcAft>
              <a:buClr>
                <a:schemeClr val="lt1"/>
              </a:buClr>
              <a:buSzPts val="3000"/>
              <a:buNone/>
              <a:defRPr sz="4000" b="1">
                <a:solidFill>
                  <a:schemeClr val="lt1"/>
                </a:solidFill>
              </a:defRPr>
            </a:lvl4pPr>
            <a:lvl5pPr lvl="4" rtl="0">
              <a:spcBef>
                <a:spcPts val="0"/>
              </a:spcBef>
              <a:spcAft>
                <a:spcPts val="0"/>
              </a:spcAft>
              <a:buClr>
                <a:schemeClr val="lt1"/>
              </a:buClr>
              <a:buSzPts val="3000"/>
              <a:buNone/>
              <a:defRPr sz="4000" b="1">
                <a:solidFill>
                  <a:schemeClr val="lt1"/>
                </a:solidFill>
              </a:defRPr>
            </a:lvl5pPr>
            <a:lvl6pPr lvl="5" rtl="0">
              <a:spcBef>
                <a:spcPts val="0"/>
              </a:spcBef>
              <a:spcAft>
                <a:spcPts val="0"/>
              </a:spcAft>
              <a:buClr>
                <a:schemeClr val="lt1"/>
              </a:buClr>
              <a:buSzPts val="3000"/>
              <a:buNone/>
              <a:defRPr sz="4000" b="1">
                <a:solidFill>
                  <a:schemeClr val="lt1"/>
                </a:solidFill>
              </a:defRPr>
            </a:lvl6pPr>
            <a:lvl7pPr lvl="6" rtl="0">
              <a:spcBef>
                <a:spcPts val="0"/>
              </a:spcBef>
              <a:spcAft>
                <a:spcPts val="0"/>
              </a:spcAft>
              <a:buClr>
                <a:schemeClr val="lt1"/>
              </a:buClr>
              <a:buSzPts val="3000"/>
              <a:buNone/>
              <a:defRPr sz="4000" b="1">
                <a:solidFill>
                  <a:schemeClr val="lt1"/>
                </a:solidFill>
              </a:defRPr>
            </a:lvl7pPr>
            <a:lvl8pPr lvl="7" rtl="0">
              <a:spcBef>
                <a:spcPts val="0"/>
              </a:spcBef>
              <a:spcAft>
                <a:spcPts val="0"/>
              </a:spcAft>
              <a:buClr>
                <a:schemeClr val="lt1"/>
              </a:buClr>
              <a:buSzPts val="3000"/>
              <a:buNone/>
              <a:defRPr sz="4000" b="1">
                <a:solidFill>
                  <a:schemeClr val="lt1"/>
                </a:solidFill>
              </a:defRPr>
            </a:lvl8pPr>
            <a:lvl9pPr lvl="8" rtl="0">
              <a:spcBef>
                <a:spcPts val="0"/>
              </a:spcBef>
              <a:spcAft>
                <a:spcPts val="0"/>
              </a:spcAft>
              <a:buClr>
                <a:schemeClr val="lt1"/>
              </a:buClr>
              <a:buSzPts val="3000"/>
              <a:buNone/>
              <a:defRPr sz="4000" b="1">
                <a:solidFill>
                  <a:schemeClr val="lt1"/>
                </a:solidFill>
              </a:defRPr>
            </a:lvl9pPr>
          </a:lstStyle>
          <a:p>
            <a:endParaRPr/>
          </a:p>
        </p:txBody>
      </p:sp>
      <p:sp>
        <p:nvSpPr>
          <p:cNvPr id="346" name="Google Shape;346;p35"/>
          <p:cNvSpPr txBox="1">
            <a:spLocks noGrp="1"/>
          </p:cNvSpPr>
          <p:nvPr>
            <p:ph type="body" idx="1"/>
          </p:nvPr>
        </p:nvSpPr>
        <p:spPr>
          <a:xfrm>
            <a:off x="5522000" y="1529533"/>
            <a:ext cx="6254400" cy="4344800"/>
          </a:xfrm>
          <a:prstGeom prst="rect">
            <a:avLst/>
          </a:prstGeom>
        </p:spPr>
        <p:txBody>
          <a:bodyPr spcFirstLastPara="1" wrap="square" lIns="91425" tIns="91425" rIns="91425" bIns="91425" anchor="t" anchorCtr="0">
            <a:normAutofit/>
          </a:bodyPr>
          <a:lstStyle>
            <a:lvl1pPr marL="609585" lvl="0" indent="-431789" rtl="0">
              <a:spcBef>
                <a:spcPts val="0"/>
              </a:spcBef>
              <a:spcAft>
                <a:spcPts val="0"/>
              </a:spcAft>
              <a:buClr>
                <a:schemeClr val="lt1"/>
              </a:buClr>
              <a:buSzPts val="1500"/>
              <a:buChar char="●"/>
              <a:defRPr sz="2000">
                <a:solidFill>
                  <a:schemeClr val="lt1"/>
                </a:solidFill>
              </a:defRPr>
            </a:lvl1pPr>
            <a:lvl2pPr marL="1219170" lvl="1" indent="-414856" rtl="0">
              <a:spcBef>
                <a:spcPts val="0"/>
              </a:spcBef>
              <a:spcAft>
                <a:spcPts val="0"/>
              </a:spcAft>
              <a:buClr>
                <a:schemeClr val="lt1"/>
              </a:buClr>
              <a:buSzPts val="1300"/>
              <a:buChar char="○"/>
              <a:defRPr sz="1733">
                <a:solidFill>
                  <a:schemeClr val="lt1"/>
                </a:solidFill>
              </a:defRPr>
            </a:lvl2pPr>
            <a:lvl3pPr marL="1828754" lvl="2" indent="-414856" rtl="0">
              <a:spcBef>
                <a:spcPts val="0"/>
              </a:spcBef>
              <a:spcAft>
                <a:spcPts val="0"/>
              </a:spcAft>
              <a:buClr>
                <a:schemeClr val="lt1"/>
              </a:buClr>
              <a:buSzPts val="1300"/>
              <a:buChar char="■"/>
              <a:defRPr sz="1733">
                <a:solidFill>
                  <a:schemeClr val="lt1"/>
                </a:solidFill>
              </a:defRPr>
            </a:lvl3pPr>
            <a:lvl4pPr marL="2438339" lvl="3" indent="-414856" rtl="0">
              <a:spcBef>
                <a:spcPts val="0"/>
              </a:spcBef>
              <a:spcAft>
                <a:spcPts val="0"/>
              </a:spcAft>
              <a:buClr>
                <a:schemeClr val="lt1"/>
              </a:buClr>
              <a:buSzPts val="1300"/>
              <a:buChar char="●"/>
              <a:defRPr sz="1733">
                <a:solidFill>
                  <a:schemeClr val="lt1"/>
                </a:solidFill>
              </a:defRPr>
            </a:lvl4pPr>
            <a:lvl5pPr marL="3047924" lvl="4" indent="-414856" rtl="0">
              <a:spcBef>
                <a:spcPts val="0"/>
              </a:spcBef>
              <a:spcAft>
                <a:spcPts val="0"/>
              </a:spcAft>
              <a:buClr>
                <a:schemeClr val="lt1"/>
              </a:buClr>
              <a:buSzPts val="1300"/>
              <a:buChar char="○"/>
              <a:defRPr sz="1733">
                <a:solidFill>
                  <a:schemeClr val="lt1"/>
                </a:solidFill>
              </a:defRPr>
            </a:lvl5pPr>
            <a:lvl6pPr marL="3657509" lvl="5" indent="-414856" rtl="0">
              <a:spcBef>
                <a:spcPts val="0"/>
              </a:spcBef>
              <a:spcAft>
                <a:spcPts val="0"/>
              </a:spcAft>
              <a:buClr>
                <a:schemeClr val="lt1"/>
              </a:buClr>
              <a:buSzPts val="1300"/>
              <a:buChar char="■"/>
              <a:defRPr sz="1733">
                <a:solidFill>
                  <a:schemeClr val="lt1"/>
                </a:solidFill>
              </a:defRPr>
            </a:lvl6pPr>
            <a:lvl7pPr marL="4267093" lvl="6" indent="-414856" rtl="0">
              <a:spcBef>
                <a:spcPts val="0"/>
              </a:spcBef>
              <a:spcAft>
                <a:spcPts val="0"/>
              </a:spcAft>
              <a:buClr>
                <a:schemeClr val="lt1"/>
              </a:buClr>
              <a:buSzPts val="1300"/>
              <a:buChar char="●"/>
              <a:defRPr sz="1733">
                <a:solidFill>
                  <a:schemeClr val="lt1"/>
                </a:solidFill>
              </a:defRPr>
            </a:lvl7pPr>
            <a:lvl8pPr marL="4876678" lvl="7" indent="-414856" rtl="0">
              <a:spcBef>
                <a:spcPts val="0"/>
              </a:spcBef>
              <a:spcAft>
                <a:spcPts val="0"/>
              </a:spcAft>
              <a:buClr>
                <a:schemeClr val="lt1"/>
              </a:buClr>
              <a:buSzPts val="1300"/>
              <a:buChar char="○"/>
              <a:defRPr sz="1733">
                <a:solidFill>
                  <a:schemeClr val="lt1"/>
                </a:solidFill>
              </a:defRPr>
            </a:lvl8pPr>
            <a:lvl9pPr marL="5486263" lvl="8" indent="-414856" rtl="0">
              <a:spcBef>
                <a:spcPts val="0"/>
              </a:spcBef>
              <a:spcAft>
                <a:spcPts val="0"/>
              </a:spcAft>
              <a:buClr>
                <a:schemeClr val="lt1"/>
              </a:buClr>
              <a:buSzPts val="1300"/>
              <a:buChar char="■"/>
              <a:defRPr sz="1733">
                <a:solidFill>
                  <a:schemeClr val="lt1"/>
                </a:solidFill>
              </a:defRPr>
            </a:lvl9pPr>
          </a:lstStyle>
          <a:p>
            <a:endParaRPr/>
          </a:p>
        </p:txBody>
      </p:sp>
      <p:sp>
        <p:nvSpPr>
          <p:cNvPr id="347" name="Google Shape;347;p35"/>
          <p:cNvSpPr>
            <a:spLocks noGrp="1"/>
          </p:cNvSpPr>
          <p:nvPr>
            <p:ph type="pic" idx="2"/>
          </p:nvPr>
        </p:nvSpPr>
        <p:spPr>
          <a:xfrm>
            <a:off x="-36567" y="0"/>
            <a:ext cx="5076400" cy="6858000"/>
          </a:xfrm>
          <a:prstGeom prst="rect">
            <a:avLst/>
          </a:prstGeom>
          <a:noFill/>
          <a:ln>
            <a:noFill/>
          </a:ln>
        </p:spPr>
      </p:sp>
      <p:pic>
        <p:nvPicPr>
          <p:cNvPr id="348" name="Google Shape;348;p35"/>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53740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Breaker (dark)" type="blank">
  <p:cSld name="Slide Breaker (dark)">
    <p:bg>
      <p:bgPr>
        <a:solidFill>
          <a:schemeClr val="dk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
        <p:nvSpPr>
          <p:cNvPr id="31" name="Google Shape;31;p4"/>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1pPr>
            <a:lvl2pPr lvl="1">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2pPr>
            <a:lvl3pPr lvl="2">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3pPr>
            <a:lvl4pPr lvl="3">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4pPr>
            <a:lvl5pPr lvl="4">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5pPr>
            <a:lvl6pPr lvl="5">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6pPr>
            <a:lvl7pPr lvl="6">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7pPr>
            <a:lvl8pPr lvl="7">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8pPr>
            <a:lvl9pPr lvl="8">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9pPr>
          </a:lstStyle>
          <a:p>
            <a:endParaRPr/>
          </a:p>
        </p:txBody>
      </p:sp>
      <p:sp>
        <p:nvSpPr>
          <p:cNvPr id="32" name="Google Shape;32;p4"/>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400"/>
              <a:buNone/>
              <a:defRPr sz="1867">
                <a:solidFill>
                  <a:schemeClr val="lt1"/>
                </a:solidFill>
              </a:defRPr>
            </a:lvl1pPr>
            <a:lvl2pPr lvl="1">
              <a:spcBef>
                <a:spcPts val="0"/>
              </a:spcBef>
              <a:spcAft>
                <a:spcPts val="0"/>
              </a:spcAft>
              <a:buClr>
                <a:schemeClr val="lt1"/>
              </a:buClr>
              <a:buSzPts val="1200"/>
              <a:buNone/>
              <a:defRPr sz="1600">
                <a:solidFill>
                  <a:schemeClr val="lt1"/>
                </a:solidFill>
              </a:defRPr>
            </a:lvl2pPr>
            <a:lvl3pPr lvl="2">
              <a:spcBef>
                <a:spcPts val="0"/>
              </a:spcBef>
              <a:spcAft>
                <a:spcPts val="0"/>
              </a:spcAft>
              <a:buClr>
                <a:schemeClr val="lt1"/>
              </a:buClr>
              <a:buSzPts val="1200"/>
              <a:buNone/>
              <a:defRPr sz="1600">
                <a:solidFill>
                  <a:schemeClr val="lt1"/>
                </a:solidFill>
              </a:defRPr>
            </a:lvl3pPr>
            <a:lvl4pPr lvl="3">
              <a:spcBef>
                <a:spcPts val="0"/>
              </a:spcBef>
              <a:spcAft>
                <a:spcPts val="0"/>
              </a:spcAft>
              <a:buClr>
                <a:schemeClr val="lt1"/>
              </a:buClr>
              <a:buSzPts val="1200"/>
              <a:buNone/>
              <a:defRPr sz="1600">
                <a:solidFill>
                  <a:schemeClr val="lt1"/>
                </a:solidFill>
              </a:defRPr>
            </a:lvl4pPr>
            <a:lvl5pPr lvl="4">
              <a:spcBef>
                <a:spcPts val="0"/>
              </a:spcBef>
              <a:spcAft>
                <a:spcPts val="0"/>
              </a:spcAft>
              <a:buClr>
                <a:schemeClr val="lt1"/>
              </a:buClr>
              <a:buSzPts val="1200"/>
              <a:buNone/>
              <a:defRPr sz="1600">
                <a:solidFill>
                  <a:schemeClr val="lt1"/>
                </a:solidFill>
              </a:defRPr>
            </a:lvl5pPr>
            <a:lvl6pPr lvl="5">
              <a:spcBef>
                <a:spcPts val="0"/>
              </a:spcBef>
              <a:spcAft>
                <a:spcPts val="0"/>
              </a:spcAft>
              <a:buClr>
                <a:schemeClr val="lt1"/>
              </a:buClr>
              <a:buSzPts val="1200"/>
              <a:buNone/>
              <a:defRPr sz="1600">
                <a:solidFill>
                  <a:schemeClr val="lt1"/>
                </a:solidFill>
              </a:defRPr>
            </a:lvl6pPr>
            <a:lvl7pPr lvl="6">
              <a:spcBef>
                <a:spcPts val="0"/>
              </a:spcBef>
              <a:spcAft>
                <a:spcPts val="0"/>
              </a:spcAft>
              <a:buClr>
                <a:schemeClr val="lt1"/>
              </a:buClr>
              <a:buSzPts val="1200"/>
              <a:buNone/>
              <a:defRPr sz="1600">
                <a:solidFill>
                  <a:schemeClr val="lt1"/>
                </a:solidFill>
              </a:defRPr>
            </a:lvl7pPr>
            <a:lvl8pPr lvl="7">
              <a:spcBef>
                <a:spcPts val="0"/>
              </a:spcBef>
              <a:spcAft>
                <a:spcPts val="0"/>
              </a:spcAft>
              <a:buClr>
                <a:schemeClr val="lt1"/>
              </a:buClr>
              <a:buSzPts val="1200"/>
              <a:buNone/>
              <a:defRPr sz="1600">
                <a:solidFill>
                  <a:schemeClr val="lt1"/>
                </a:solidFill>
              </a:defRPr>
            </a:lvl8pPr>
            <a:lvl9pPr lvl="8">
              <a:spcBef>
                <a:spcPts val="0"/>
              </a:spcBef>
              <a:spcAft>
                <a:spcPts val="0"/>
              </a:spcAft>
              <a:buClr>
                <a:schemeClr val="lt1"/>
              </a:buClr>
              <a:buSzPts val="1200"/>
              <a:buNone/>
              <a:defRPr sz="1600">
                <a:solidFill>
                  <a:schemeClr val="lt1"/>
                </a:solidFill>
              </a:defRPr>
            </a:lvl9pPr>
          </a:lstStyle>
          <a:p>
            <a:endParaRPr/>
          </a:p>
        </p:txBody>
      </p:sp>
      <p:sp>
        <p:nvSpPr>
          <p:cNvPr id="33" name="Google Shape;33;p4"/>
          <p:cNvSpPr/>
          <p:nvPr/>
        </p:nvSpPr>
        <p:spPr>
          <a:xfrm>
            <a:off x="7115601" y="0"/>
            <a:ext cx="34968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4" name="Google Shape;34;p4"/>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3927963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2 column body (light)">
  <p:cSld name="TItle and 2 column body (light)">
    <p:spTree>
      <p:nvGrpSpPr>
        <p:cNvPr id="1" name="Shape 349"/>
        <p:cNvGrpSpPr/>
        <p:nvPr/>
      </p:nvGrpSpPr>
      <p:grpSpPr>
        <a:xfrm>
          <a:off x="0" y="0"/>
          <a:ext cx="0" cy="0"/>
          <a:chOff x="0" y="0"/>
          <a:chExt cx="0" cy="0"/>
        </a:xfrm>
      </p:grpSpPr>
      <p:sp>
        <p:nvSpPr>
          <p:cNvPr id="350" name="Google Shape;350;p3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b="1"/>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
        <p:nvSpPr>
          <p:cNvPr id="351" name="Google Shape;351;p36"/>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pic>
        <p:nvPicPr>
          <p:cNvPr id="352" name="Google Shape;352;p36"/>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353" name="Google Shape;353;p36"/>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Tree>
    <p:extLst>
      <p:ext uri="{BB962C8B-B14F-4D97-AF65-F5344CB8AC3E}">
        <p14:creationId xmlns:p14="http://schemas.microsoft.com/office/powerpoint/2010/main" val="1154494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dark) 1">
  <p:cSld name="Title and body (dark) 1">
    <p:bg>
      <p:bgPr>
        <a:solidFill>
          <a:schemeClr val="dk1"/>
        </a:solidFill>
        <a:effectLst/>
      </p:bgPr>
    </p:bg>
    <p:spTree>
      <p:nvGrpSpPr>
        <p:cNvPr id="1" name="Shape 354"/>
        <p:cNvGrpSpPr/>
        <p:nvPr/>
      </p:nvGrpSpPr>
      <p:grpSpPr>
        <a:xfrm>
          <a:off x="0" y="0"/>
          <a:ext cx="0" cy="0"/>
          <a:chOff x="0" y="0"/>
          <a:chExt cx="0" cy="0"/>
        </a:xfrm>
      </p:grpSpPr>
      <p:sp>
        <p:nvSpPr>
          <p:cNvPr id="355" name="Google Shape;355;p3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b="1">
                <a:solidFill>
                  <a:schemeClr val="lt1"/>
                </a:solidFill>
              </a:defRPr>
            </a:lvl1pPr>
            <a:lvl2pPr lvl="1" rtl="0">
              <a:spcBef>
                <a:spcPts val="0"/>
              </a:spcBef>
              <a:spcAft>
                <a:spcPts val="0"/>
              </a:spcAft>
              <a:buClr>
                <a:schemeClr val="lt1"/>
              </a:buClr>
              <a:buSzPts val="3200"/>
              <a:buNone/>
              <a:defRPr b="1">
                <a:solidFill>
                  <a:schemeClr val="lt1"/>
                </a:solidFill>
              </a:defRPr>
            </a:lvl2pPr>
            <a:lvl3pPr lvl="2" rtl="0">
              <a:spcBef>
                <a:spcPts val="0"/>
              </a:spcBef>
              <a:spcAft>
                <a:spcPts val="0"/>
              </a:spcAft>
              <a:buClr>
                <a:schemeClr val="lt1"/>
              </a:buClr>
              <a:buSzPts val="3200"/>
              <a:buNone/>
              <a:defRPr b="1">
                <a:solidFill>
                  <a:schemeClr val="lt1"/>
                </a:solidFill>
              </a:defRPr>
            </a:lvl3pPr>
            <a:lvl4pPr lvl="3" rtl="0">
              <a:spcBef>
                <a:spcPts val="0"/>
              </a:spcBef>
              <a:spcAft>
                <a:spcPts val="0"/>
              </a:spcAft>
              <a:buClr>
                <a:schemeClr val="lt1"/>
              </a:buClr>
              <a:buSzPts val="3200"/>
              <a:buNone/>
              <a:defRPr b="1">
                <a:solidFill>
                  <a:schemeClr val="lt1"/>
                </a:solidFill>
              </a:defRPr>
            </a:lvl4pPr>
            <a:lvl5pPr lvl="4" rtl="0">
              <a:spcBef>
                <a:spcPts val="0"/>
              </a:spcBef>
              <a:spcAft>
                <a:spcPts val="0"/>
              </a:spcAft>
              <a:buClr>
                <a:schemeClr val="lt1"/>
              </a:buClr>
              <a:buSzPts val="3200"/>
              <a:buNone/>
              <a:defRPr b="1">
                <a:solidFill>
                  <a:schemeClr val="lt1"/>
                </a:solidFill>
              </a:defRPr>
            </a:lvl5pPr>
            <a:lvl6pPr lvl="5" rtl="0">
              <a:spcBef>
                <a:spcPts val="0"/>
              </a:spcBef>
              <a:spcAft>
                <a:spcPts val="0"/>
              </a:spcAft>
              <a:buClr>
                <a:schemeClr val="lt1"/>
              </a:buClr>
              <a:buSzPts val="3200"/>
              <a:buNone/>
              <a:defRPr b="1">
                <a:solidFill>
                  <a:schemeClr val="lt1"/>
                </a:solidFill>
              </a:defRPr>
            </a:lvl6pPr>
            <a:lvl7pPr lvl="6" rtl="0">
              <a:spcBef>
                <a:spcPts val="0"/>
              </a:spcBef>
              <a:spcAft>
                <a:spcPts val="0"/>
              </a:spcAft>
              <a:buClr>
                <a:schemeClr val="lt1"/>
              </a:buClr>
              <a:buSzPts val="3200"/>
              <a:buNone/>
              <a:defRPr b="1">
                <a:solidFill>
                  <a:schemeClr val="lt1"/>
                </a:solidFill>
              </a:defRPr>
            </a:lvl7pPr>
            <a:lvl8pPr lvl="7" rtl="0">
              <a:spcBef>
                <a:spcPts val="0"/>
              </a:spcBef>
              <a:spcAft>
                <a:spcPts val="0"/>
              </a:spcAft>
              <a:buClr>
                <a:schemeClr val="lt1"/>
              </a:buClr>
              <a:buSzPts val="3200"/>
              <a:buNone/>
              <a:defRPr b="1">
                <a:solidFill>
                  <a:schemeClr val="lt1"/>
                </a:solidFill>
              </a:defRPr>
            </a:lvl8pPr>
            <a:lvl9pPr lvl="8" rtl="0">
              <a:spcBef>
                <a:spcPts val="0"/>
              </a:spcBef>
              <a:spcAft>
                <a:spcPts val="0"/>
              </a:spcAft>
              <a:buClr>
                <a:schemeClr val="lt1"/>
              </a:buClr>
              <a:buSzPts val="3200"/>
              <a:buNone/>
              <a:defRPr b="1">
                <a:solidFill>
                  <a:schemeClr val="lt1"/>
                </a:solidFill>
              </a:defRPr>
            </a:lvl9pPr>
          </a:lstStyle>
          <a:p>
            <a:endParaRPr/>
          </a:p>
        </p:txBody>
      </p:sp>
      <p:pic>
        <p:nvPicPr>
          <p:cNvPr id="356" name="Google Shape;356;p37"/>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357" name="Google Shape;357;p37"/>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
        <p:nvSpPr>
          <p:cNvPr id="358" name="Google Shape;358;p37"/>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Tree>
    <p:extLst>
      <p:ext uri="{BB962C8B-B14F-4D97-AF65-F5344CB8AC3E}">
        <p14:creationId xmlns:p14="http://schemas.microsoft.com/office/powerpoint/2010/main" val="3431305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359"/>
        <p:cNvGrpSpPr/>
        <p:nvPr/>
      </p:nvGrpSpPr>
      <p:grpSpPr>
        <a:xfrm>
          <a:off x="0" y="0"/>
          <a:ext cx="0" cy="0"/>
          <a:chOff x="0" y="0"/>
          <a:chExt cx="0" cy="0"/>
        </a:xfrm>
      </p:grpSpPr>
      <p:sp>
        <p:nvSpPr>
          <p:cNvPr id="360" name="Google Shape;360;p38"/>
          <p:cNvSpPr/>
          <p:nvPr/>
        </p:nvSpPr>
        <p:spPr>
          <a:xfrm rot="5400000">
            <a:off x="2601400" y="-2612900"/>
            <a:ext cx="1473600" cy="66936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361" name="Google Shape;361;p38"/>
          <p:cNvPicPr preferRelativeResize="0"/>
          <p:nvPr/>
        </p:nvPicPr>
        <p:blipFill>
          <a:blip r:embed="rId2">
            <a:alphaModFix/>
          </a:blip>
          <a:stretch>
            <a:fillRect/>
          </a:stretch>
        </p:blipFill>
        <p:spPr>
          <a:xfrm>
            <a:off x="4662934" y="1013101"/>
            <a:ext cx="864333" cy="687300"/>
          </a:xfrm>
          <a:prstGeom prst="rect">
            <a:avLst/>
          </a:prstGeom>
          <a:noFill/>
          <a:ln>
            <a:noFill/>
          </a:ln>
        </p:spPr>
      </p:pic>
      <p:pic>
        <p:nvPicPr>
          <p:cNvPr id="362" name="Google Shape;362;p38"/>
          <p:cNvPicPr preferRelativeResize="0"/>
          <p:nvPr/>
        </p:nvPicPr>
        <p:blipFill>
          <a:blip r:embed="rId2">
            <a:alphaModFix/>
          </a:blip>
          <a:stretch>
            <a:fillRect/>
          </a:stretch>
        </p:blipFill>
        <p:spPr>
          <a:xfrm rot="10800000">
            <a:off x="10735534" y="5125201"/>
            <a:ext cx="864333" cy="687300"/>
          </a:xfrm>
          <a:prstGeom prst="rect">
            <a:avLst/>
          </a:prstGeom>
          <a:noFill/>
          <a:ln>
            <a:noFill/>
          </a:ln>
        </p:spPr>
      </p:pic>
      <p:sp>
        <p:nvSpPr>
          <p:cNvPr id="363" name="Google Shape;363;p38"/>
          <p:cNvSpPr>
            <a:spLocks noGrp="1"/>
          </p:cNvSpPr>
          <p:nvPr>
            <p:ph type="pic" idx="2"/>
          </p:nvPr>
        </p:nvSpPr>
        <p:spPr>
          <a:xfrm>
            <a:off x="476267" y="833967"/>
            <a:ext cx="3817600" cy="3607600"/>
          </a:xfrm>
          <a:prstGeom prst="rect">
            <a:avLst/>
          </a:prstGeom>
          <a:noFill/>
          <a:ln>
            <a:noFill/>
          </a:ln>
        </p:spPr>
      </p:sp>
      <p:sp>
        <p:nvSpPr>
          <p:cNvPr id="364" name="Google Shape;364;p38"/>
          <p:cNvSpPr txBox="1">
            <a:spLocks noGrp="1"/>
          </p:cNvSpPr>
          <p:nvPr>
            <p:ph type="title"/>
          </p:nvPr>
        </p:nvSpPr>
        <p:spPr>
          <a:xfrm>
            <a:off x="476267" y="4583200"/>
            <a:ext cx="3817600" cy="3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400"/>
              <a:buNone/>
              <a:defRPr sz="1867">
                <a:solidFill>
                  <a:schemeClr val="lt1"/>
                </a:solidFill>
              </a:defRPr>
            </a:lvl1pPr>
            <a:lvl2pPr lvl="1" rtl="0">
              <a:spcBef>
                <a:spcPts val="0"/>
              </a:spcBef>
              <a:spcAft>
                <a:spcPts val="0"/>
              </a:spcAft>
              <a:buClr>
                <a:schemeClr val="lt1"/>
              </a:buClr>
              <a:buSzPts val="1400"/>
              <a:buNone/>
              <a:defRPr sz="1867">
                <a:solidFill>
                  <a:schemeClr val="lt1"/>
                </a:solidFill>
              </a:defRPr>
            </a:lvl2pPr>
            <a:lvl3pPr lvl="2" rtl="0">
              <a:spcBef>
                <a:spcPts val="0"/>
              </a:spcBef>
              <a:spcAft>
                <a:spcPts val="0"/>
              </a:spcAft>
              <a:buClr>
                <a:schemeClr val="lt1"/>
              </a:buClr>
              <a:buSzPts val="1400"/>
              <a:buNone/>
              <a:defRPr sz="1867">
                <a:solidFill>
                  <a:schemeClr val="lt1"/>
                </a:solidFill>
              </a:defRPr>
            </a:lvl3pPr>
            <a:lvl4pPr lvl="3" rtl="0">
              <a:spcBef>
                <a:spcPts val="0"/>
              </a:spcBef>
              <a:spcAft>
                <a:spcPts val="0"/>
              </a:spcAft>
              <a:buClr>
                <a:schemeClr val="lt1"/>
              </a:buClr>
              <a:buSzPts val="1400"/>
              <a:buNone/>
              <a:defRPr sz="1867">
                <a:solidFill>
                  <a:schemeClr val="lt1"/>
                </a:solidFill>
              </a:defRPr>
            </a:lvl4pPr>
            <a:lvl5pPr lvl="4" rtl="0">
              <a:spcBef>
                <a:spcPts val="0"/>
              </a:spcBef>
              <a:spcAft>
                <a:spcPts val="0"/>
              </a:spcAft>
              <a:buClr>
                <a:schemeClr val="lt1"/>
              </a:buClr>
              <a:buSzPts val="1400"/>
              <a:buNone/>
              <a:defRPr sz="1867">
                <a:solidFill>
                  <a:schemeClr val="lt1"/>
                </a:solidFill>
              </a:defRPr>
            </a:lvl5pPr>
            <a:lvl6pPr lvl="5" rtl="0">
              <a:spcBef>
                <a:spcPts val="0"/>
              </a:spcBef>
              <a:spcAft>
                <a:spcPts val="0"/>
              </a:spcAft>
              <a:buClr>
                <a:schemeClr val="lt1"/>
              </a:buClr>
              <a:buSzPts val="1400"/>
              <a:buNone/>
              <a:defRPr sz="1867">
                <a:solidFill>
                  <a:schemeClr val="lt1"/>
                </a:solidFill>
              </a:defRPr>
            </a:lvl6pPr>
            <a:lvl7pPr lvl="6" rtl="0">
              <a:spcBef>
                <a:spcPts val="0"/>
              </a:spcBef>
              <a:spcAft>
                <a:spcPts val="0"/>
              </a:spcAft>
              <a:buClr>
                <a:schemeClr val="lt1"/>
              </a:buClr>
              <a:buSzPts val="1400"/>
              <a:buNone/>
              <a:defRPr sz="1867">
                <a:solidFill>
                  <a:schemeClr val="lt1"/>
                </a:solidFill>
              </a:defRPr>
            </a:lvl7pPr>
            <a:lvl8pPr lvl="7" rtl="0">
              <a:spcBef>
                <a:spcPts val="0"/>
              </a:spcBef>
              <a:spcAft>
                <a:spcPts val="0"/>
              </a:spcAft>
              <a:buClr>
                <a:schemeClr val="lt1"/>
              </a:buClr>
              <a:buSzPts val="1400"/>
              <a:buNone/>
              <a:defRPr sz="1867">
                <a:solidFill>
                  <a:schemeClr val="lt1"/>
                </a:solidFill>
              </a:defRPr>
            </a:lvl8pPr>
            <a:lvl9pPr lvl="8" rtl="0">
              <a:spcBef>
                <a:spcPts val="0"/>
              </a:spcBef>
              <a:spcAft>
                <a:spcPts val="0"/>
              </a:spcAft>
              <a:buClr>
                <a:schemeClr val="lt1"/>
              </a:buClr>
              <a:buSzPts val="1400"/>
              <a:buNone/>
              <a:defRPr sz="1867">
                <a:solidFill>
                  <a:schemeClr val="lt1"/>
                </a:solidFill>
              </a:defRPr>
            </a:lvl9pPr>
          </a:lstStyle>
          <a:p>
            <a:endParaRPr/>
          </a:p>
        </p:txBody>
      </p:sp>
      <p:sp>
        <p:nvSpPr>
          <p:cNvPr id="365" name="Google Shape;365;p38"/>
          <p:cNvSpPr txBox="1">
            <a:spLocks noGrp="1"/>
          </p:cNvSpPr>
          <p:nvPr>
            <p:ph type="subTitle" idx="1"/>
          </p:nvPr>
        </p:nvSpPr>
        <p:spPr>
          <a:xfrm>
            <a:off x="476267" y="4947179"/>
            <a:ext cx="3817600" cy="3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None/>
              <a:defRPr sz="1467">
                <a:solidFill>
                  <a:schemeClr val="lt1"/>
                </a:solidFill>
              </a:defRPr>
            </a:lvl1pPr>
            <a:lvl2pPr lvl="1" rtl="0">
              <a:spcBef>
                <a:spcPts val="0"/>
              </a:spcBef>
              <a:spcAft>
                <a:spcPts val="0"/>
              </a:spcAft>
              <a:buClr>
                <a:schemeClr val="lt1"/>
              </a:buClr>
              <a:buSzPts val="1100"/>
              <a:buNone/>
              <a:defRPr sz="1467">
                <a:solidFill>
                  <a:schemeClr val="lt1"/>
                </a:solidFill>
              </a:defRPr>
            </a:lvl2pPr>
            <a:lvl3pPr lvl="2" rtl="0">
              <a:spcBef>
                <a:spcPts val="0"/>
              </a:spcBef>
              <a:spcAft>
                <a:spcPts val="0"/>
              </a:spcAft>
              <a:buClr>
                <a:schemeClr val="lt1"/>
              </a:buClr>
              <a:buSzPts val="1100"/>
              <a:buNone/>
              <a:defRPr sz="1467">
                <a:solidFill>
                  <a:schemeClr val="lt1"/>
                </a:solidFill>
              </a:defRPr>
            </a:lvl3pPr>
            <a:lvl4pPr lvl="3" rtl="0">
              <a:spcBef>
                <a:spcPts val="0"/>
              </a:spcBef>
              <a:spcAft>
                <a:spcPts val="0"/>
              </a:spcAft>
              <a:buClr>
                <a:schemeClr val="lt1"/>
              </a:buClr>
              <a:buSzPts val="1100"/>
              <a:buNone/>
              <a:defRPr sz="1467">
                <a:solidFill>
                  <a:schemeClr val="lt1"/>
                </a:solidFill>
              </a:defRPr>
            </a:lvl4pPr>
            <a:lvl5pPr lvl="4" rtl="0">
              <a:spcBef>
                <a:spcPts val="0"/>
              </a:spcBef>
              <a:spcAft>
                <a:spcPts val="0"/>
              </a:spcAft>
              <a:buClr>
                <a:schemeClr val="lt1"/>
              </a:buClr>
              <a:buSzPts val="1100"/>
              <a:buNone/>
              <a:defRPr sz="1467">
                <a:solidFill>
                  <a:schemeClr val="lt1"/>
                </a:solidFill>
              </a:defRPr>
            </a:lvl5pPr>
            <a:lvl6pPr lvl="5" rtl="0">
              <a:spcBef>
                <a:spcPts val="0"/>
              </a:spcBef>
              <a:spcAft>
                <a:spcPts val="0"/>
              </a:spcAft>
              <a:buClr>
                <a:schemeClr val="lt1"/>
              </a:buClr>
              <a:buSzPts val="1100"/>
              <a:buNone/>
              <a:defRPr sz="1467">
                <a:solidFill>
                  <a:schemeClr val="lt1"/>
                </a:solidFill>
              </a:defRPr>
            </a:lvl6pPr>
            <a:lvl7pPr lvl="6" rtl="0">
              <a:spcBef>
                <a:spcPts val="0"/>
              </a:spcBef>
              <a:spcAft>
                <a:spcPts val="0"/>
              </a:spcAft>
              <a:buClr>
                <a:schemeClr val="lt1"/>
              </a:buClr>
              <a:buSzPts val="1100"/>
              <a:buNone/>
              <a:defRPr sz="1467">
                <a:solidFill>
                  <a:schemeClr val="lt1"/>
                </a:solidFill>
              </a:defRPr>
            </a:lvl7pPr>
            <a:lvl8pPr lvl="7" rtl="0">
              <a:spcBef>
                <a:spcPts val="0"/>
              </a:spcBef>
              <a:spcAft>
                <a:spcPts val="0"/>
              </a:spcAft>
              <a:buClr>
                <a:schemeClr val="lt1"/>
              </a:buClr>
              <a:buSzPts val="1100"/>
              <a:buNone/>
              <a:defRPr sz="1467">
                <a:solidFill>
                  <a:schemeClr val="lt1"/>
                </a:solidFill>
              </a:defRPr>
            </a:lvl8pPr>
            <a:lvl9pPr lvl="8" rtl="0">
              <a:spcBef>
                <a:spcPts val="0"/>
              </a:spcBef>
              <a:spcAft>
                <a:spcPts val="0"/>
              </a:spcAft>
              <a:buClr>
                <a:schemeClr val="lt1"/>
              </a:buClr>
              <a:buSzPts val="1100"/>
              <a:buNone/>
              <a:defRPr sz="1467">
                <a:solidFill>
                  <a:schemeClr val="lt1"/>
                </a:solidFill>
              </a:defRPr>
            </a:lvl9pPr>
          </a:lstStyle>
          <a:p>
            <a:endParaRPr/>
          </a:p>
        </p:txBody>
      </p:sp>
      <p:sp>
        <p:nvSpPr>
          <p:cNvPr id="366" name="Google Shape;366;p38"/>
          <p:cNvSpPr txBox="1">
            <a:spLocks noGrp="1"/>
          </p:cNvSpPr>
          <p:nvPr>
            <p:ph type="subTitle" idx="3"/>
          </p:nvPr>
        </p:nvSpPr>
        <p:spPr>
          <a:xfrm>
            <a:off x="476267" y="5340757"/>
            <a:ext cx="3817600" cy="3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None/>
              <a:defRPr sz="1467">
                <a:solidFill>
                  <a:schemeClr val="lt1"/>
                </a:solidFill>
              </a:defRPr>
            </a:lvl1pPr>
            <a:lvl2pPr lvl="1" rtl="0">
              <a:spcBef>
                <a:spcPts val="0"/>
              </a:spcBef>
              <a:spcAft>
                <a:spcPts val="0"/>
              </a:spcAft>
              <a:buClr>
                <a:schemeClr val="lt1"/>
              </a:buClr>
              <a:buSzPts val="1100"/>
              <a:buNone/>
              <a:defRPr sz="1467">
                <a:solidFill>
                  <a:schemeClr val="lt1"/>
                </a:solidFill>
              </a:defRPr>
            </a:lvl2pPr>
            <a:lvl3pPr lvl="2" rtl="0">
              <a:spcBef>
                <a:spcPts val="0"/>
              </a:spcBef>
              <a:spcAft>
                <a:spcPts val="0"/>
              </a:spcAft>
              <a:buClr>
                <a:schemeClr val="lt1"/>
              </a:buClr>
              <a:buSzPts val="1100"/>
              <a:buNone/>
              <a:defRPr sz="1467">
                <a:solidFill>
                  <a:schemeClr val="lt1"/>
                </a:solidFill>
              </a:defRPr>
            </a:lvl3pPr>
            <a:lvl4pPr lvl="3" rtl="0">
              <a:spcBef>
                <a:spcPts val="0"/>
              </a:spcBef>
              <a:spcAft>
                <a:spcPts val="0"/>
              </a:spcAft>
              <a:buClr>
                <a:schemeClr val="lt1"/>
              </a:buClr>
              <a:buSzPts val="1100"/>
              <a:buNone/>
              <a:defRPr sz="1467">
                <a:solidFill>
                  <a:schemeClr val="lt1"/>
                </a:solidFill>
              </a:defRPr>
            </a:lvl4pPr>
            <a:lvl5pPr lvl="4" rtl="0">
              <a:spcBef>
                <a:spcPts val="0"/>
              </a:spcBef>
              <a:spcAft>
                <a:spcPts val="0"/>
              </a:spcAft>
              <a:buClr>
                <a:schemeClr val="lt1"/>
              </a:buClr>
              <a:buSzPts val="1100"/>
              <a:buNone/>
              <a:defRPr sz="1467">
                <a:solidFill>
                  <a:schemeClr val="lt1"/>
                </a:solidFill>
              </a:defRPr>
            </a:lvl5pPr>
            <a:lvl6pPr lvl="5" rtl="0">
              <a:spcBef>
                <a:spcPts val="0"/>
              </a:spcBef>
              <a:spcAft>
                <a:spcPts val="0"/>
              </a:spcAft>
              <a:buClr>
                <a:schemeClr val="lt1"/>
              </a:buClr>
              <a:buSzPts val="1100"/>
              <a:buNone/>
              <a:defRPr sz="1467">
                <a:solidFill>
                  <a:schemeClr val="lt1"/>
                </a:solidFill>
              </a:defRPr>
            </a:lvl6pPr>
            <a:lvl7pPr lvl="6" rtl="0">
              <a:spcBef>
                <a:spcPts val="0"/>
              </a:spcBef>
              <a:spcAft>
                <a:spcPts val="0"/>
              </a:spcAft>
              <a:buClr>
                <a:schemeClr val="lt1"/>
              </a:buClr>
              <a:buSzPts val="1100"/>
              <a:buNone/>
              <a:defRPr sz="1467">
                <a:solidFill>
                  <a:schemeClr val="lt1"/>
                </a:solidFill>
              </a:defRPr>
            </a:lvl7pPr>
            <a:lvl8pPr lvl="7" rtl="0">
              <a:spcBef>
                <a:spcPts val="0"/>
              </a:spcBef>
              <a:spcAft>
                <a:spcPts val="0"/>
              </a:spcAft>
              <a:buClr>
                <a:schemeClr val="lt1"/>
              </a:buClr>
              <a:buSzPts val="1100"/>
              <a:buNone/>
              <a:defRPr sz="1467">
                <a:solidFill>
                  <a:schemeClr val="lt1"/>
                </a:solidFill>
              </a:defRPr>
            </a:lvl8pPr>
            <a:lvl9pPr lvl="8" rtl="0">
              <a:spcBef>
                <a:spcPts val="0"/>
              </a:spcBef>
              <a:spcAft>
                <a:spcPts val="0"/>
              </a:spcAft>
              <a:buClr>
                <a:schemeClr val="lt1"/>
              </a:buClr>
              <a:buSzPts val="1100"/>
              <a:buNone/>
              <a:defRPr sz="1467">
                <a:solidFill>
                  <a:schemeClr val="lt1"/>
                </a:solidFill>
              </a:defRPr>
            </a:lvl9pPr>
          </a:lstStyle>
          <a:p>
            <a:endParaRPr/>
          </a:p>
        </p:txBody>
      </p:sp>
      <p:sp>
        <p:nvSpPr>
          <p:cNvPr id="367" name="Google Shape;367;p38"/>
          <p:cNvSpPr txBox="1">
            <a:spLocks noGrp="1"/>
          </p:cNvSpPr>
          <p:nvPr>
            <p:ph type="body" idx="4"/>
          </p:nvPr>
        </p:nvSpPr>
        <p:spPr>
          <a:xfrm>
            <a:off x="4662933" y="1868400"/>
            <a:ext cx="6833600" cy="3256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Font typeface="Roboto Medium"/>
              <a:buChar char="●"/>
              <a:defRPr sz="2133">
                <a:solidFill>
                  <a:schemeClr val="lt1"/>
                </a:solidFill>
                <a:latin typeface="Roboto Medium"/>
                <a:ea typeface="Roboto Medium"/>
                <a:cs typeface="Roboto Medium"/>
                <a:sym typeface="Roboto Medium"/>
              </a:defRPr>
            </a:lvl1pPr>
            <a:lvl2pPr marL="1219170" lvl="1"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2pPr>
            <a:lvl3pPr marL="1828754" lvl="2"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3pPr>
            <a:lvl4pPr marL="2438339" lvl="3"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4pPr>
            <a:lvl5pPr marL="3047924" lvl="4"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5pPr>
            <a:lvl6pPr marL="3657509" lvl="5"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6pPr>
            <a:lvl7pPr marL="4267093" lvl="6"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7pPr>
            <a:lvl8pPr marL="4876678" lvl="7"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8pPr>
            <a:lvl9pPr marL="5486263" lvl="8" indent="-423323" rtl="0">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9pPr>
          </a:lstStyle>
          <a:p>
            <a:endParaRPr/>
          </a:p>
        </p:txBody>
      </p:sp>
      <p:pic>
        <p:nvPicPr>
          <p:cNvPr id="368" name="Google Shape;368;p38"/>
          <p:cNvPicPr preferRelativeResize="0"/>
          <p:nvPr/>
        </p:nvPicPr>
        <p:blipFill>
          <a:blip r:embed="rId3">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3183425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eople x4 (dark)">
  <p:cSld name="People x4 (dark)">
    <p:bg>
      <p:bgPr>
        <a:solidFill>
          <a:schemeClr val="dk1"/>
        </a:solidFill>
        <a:effectLst/>
      </p:bgPr>
    </p:bg>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371" name="Google Shape;371;p39"/>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372" name="Google Shape;372;p39"/>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373" name="Google Shape;373;p39"/>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374" name="Google Shape;374;p39"/>
          <p:cNvSpPr>
            <a:spLocks noGrp="1"/>
          </p:cNvSpPr>
          <p:nvPr>
            <p:ph type="pic" idx="4"/>
          </p:nvPr>
        </p:nvSpPr>
        <p:spPr>
          <a:xfrm>
            <a:off x="818051" y="2161167"/>
            <a:ext cx="1592800" cy="1592800"/>
          </a:xfrm>
          <a:prstGeom prst="ellipse">
            <a:avLst/>
          </a:prstGeom>
          <a:noFill/>
          <a:ln>
            <a:noFill/>
          </a:ln>
        </p:spPr>
      </p:sp>
      <p:cxnSp>
        <p:nvCxnSpPr>
          <p:cNvPr id="375" name="Google Shape;375;p39"/>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376" name="Google Shape;376;p39"/>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377" name="Google Shape;377;p39"/>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378" name="Google Shape;378;p39"/>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379" name="Google Shape;379;p39"/>
          <p:cNvSpPr>
            <a:spLocks noGrp="1"/>
          </p:cNvSpPr>
          <p:nvPr>
            <p:ph type="pic" idx="8"/>
          </p:nvPr>
        </p:nvSpPr>
        <p:spPr>
          <a:xfrm>
            <a:off x="3805751" y="2161167"/>
            <a:ext cx="1592800" cy="1592800"/>
          </a:xfrm>
          <a:prstGeom prst="ellipse">
            <a:avLst/>
          </a:prstGeom>
          <a:noFill/>
          <a:ln>
            <a:noFill/>
          </a:ln>
        </p:spPr>
      </p:sp>
      <p:cxnSp>
        <p:nvCxnSpPr>
          <p:cNvPr id="380" name="Google Shape;380;p39"/>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381" name="Google Shape;381;p39"/>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382" name="Google Shape;382;p39"/>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383" name="Google Shape;383;p39"/>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384" name="Google Shape;384;p39"/>
          <p:cNvSpPr>
            <a:spLocks noGrp="1"/>
          </p:cNvSpPr>
          <p:nvPr>
            <p:ph type="pic" idx="15"/>
          </p:nvPr>
        </p:nvSpPr>
        <p:spPr>
          <a:xfrm>
            <a:off x="6793451" y="2161167"/>
            <a:ext cx="1592800" cy="1592800"/>
          </a:xfrm>
          <a:prstGeom prst="ellipse">
            <a:avLst/>
          </a:prstGeom>
          <a:noFill/>
          <a:ln>
            <a:noFill/>
          </a:ln>
        </p:spPr>
      </p:sp>
      <p:cxnSp>
        <p:nvCxnSpPr>
          <p:cNvPr id="385" name="Google Shape;385;p39"/>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386" name="Google Shape;386;p39"/>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387" name="Google Shape;387;p39"/>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388" name="Google Shape;388;p39"/>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389" name="Google Shape;389;p39"/>
          <p:cNvSpPr>
            <a:spLocks noGrp="1"/>
          </p:cNvSpPr>
          <p:nvPr>
            <p:ph type="pic" idx="19"/>
          </p:nvPr>
        </p:nvSpPr>
        <p:spPr>
          <a:xfrm>
            <a:off x="9781151" y="2161167"/>
            <a:ext cx="1592800" cy="1592800"/>
          </a:xfrm>
          <a:prstGeom prst="ellipse">
            <a:avLst/>
          </a:prstGeom>
          <a:noFill/>
          <a:ln>
            <a:noFill/>
          </a:ln>
        </p:spPr>
      </p:sp>
      <p:cxnSp>
        <p:nvCxnSpPr>
          <p:cNvPr id="390" name="Google Shape;390;p39"/>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391" name="Google Shape;391;p39"/>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970284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eople x4 (light)">
  <p:cSld name="People x4 (light)">
    <p:bg>
      <p:bgPr>
        <a:solidFill>
          <a:schemeClr val="lt1"/>
        </a:solidFill>
        <a:effectLst/>
      </p:bgPr>
    </p:bg>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4" name="Google Shape;394;p40"/>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395" name="Google Shape;395;p40"/>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396" name="Google Shape;396;p40"/>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397" name="Google Shape;397;p40"/>
          <p:cNvSpPr>
            <a:spLocks noGrp="1"/>
          </p:cNvSpPr>
          <p:nvPr>
            <p:ph type="pic" idx="4"/>
          </p:nvPr>
        </p:nvSpPr>
        <p:spPr>
          <a:xfrm>
            <a:off x="818051" y="2161167"/>
            <a:ext cx="1592800" cy="1592800"/>
          </a:xfrm>
          <a:prstGeom prst="ellipse">
            <a:avLst/>
          </a:prstGeom>
          <a:noFill/>
          <a:ln>
            <a:noFill/>
          </a:ln>
        </p:spPr>
      </p:sp>
      <p:cxnSp>
        <p:nvCxnSpPr>
          <p:cNvPr id="398" name="Google Shape;398;p40"/>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399" name="Google Shape;399;p40"/>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400" name="Google Shape;400;p40"/>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401" name="Google Shape;401;p40"/>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402" name="Google Shape;402;p40"/>
          <p:cNvSpPr>
            <a:spLocks noGrp="1"/>
          </p:cNvSpPr>
          <p:nvPr>
            <p:ph type="pic" idx="8"/>
          </p:nvPr>
        </p:nvSpPr>
        <p:spPr>
          <a:xfrm>
            <a:off x="3805751" y="2161167"/>
            <a:ext cx="1592800" cy="1592800"/>
          </a:xfrm>
          <a:prstGeom prst="ellipse">
            <a:avLst/>
          </a:prstGeom>
          <a:noFill/>
          <a:ln>
            <a:noFill/>
          </a:ln>
        </p:spPr>
      </p:sp>
      <p:cxnSp>
        <p:nvCxnSpPr>
          <p:cNvPr id="403" name="Google Shape;403;p40"/>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404" name="Google Shape;404;p40"/>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405" name="Google Shape;405;p40"/>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406" name="Google Shape;406;p40"/>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407" name="Google Shape;407;p40"/>
          <p:cNvSpPr>
            <a:spLocks noGrp="1"/>
          </p:cNvSpPr>
          <p:nvPr>
            <p:ph type="pic" idx="15"/>
          </p:nvPr>
        </p:nvSpPr>
        <p:spPr>
          <a:xfrm>
            <a:off x="6793451" y="2161167"/>
            <a:ext cx="1592800" cy="1592800"/>
          </a:xfrm>
          <a:prstGeom prst="ellipse">
            <a:avLst/>
          </a:prstGeom>
          <a:noFill/>
          <a:ln>
            <a:noFill/>
          </a:ln>
        </p:spPr>
      </p:sp>
      <p:cxnSp>
        <p:nvCxnSpPr>
          <p:cNvPr id="408" name="Google Shape;408;p40"/>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409" name="Google Shape;409;p40"/>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410" name="Google Shape;410;p40"/>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411" name="Google Shape;411;p40"/>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412" name="Google Shape;412;p40"/>
          <p:cNvSpPr>
            <a:spLocks noGrp="1"/>
          </p:cNvSpPr>
          <p:nvPr>
            <p:ph type="pic" idx="19"/>
          </p:nvPr>
        </p:nvSpPr>
        <p:spPr>
          <a:xfrm>
            <a:off x="9781151" y="2161167"/>
            <a:ext cx="1592800" cy="1592800"/>
          </a:xfrm>
          <a:prstGeom prst="ellipse">
            <a:avLst/>
          </a:prstGeom>
          <a:noFill/>
          <a:ln>
            <a:noFill/>
          </a:ln>
        </p:spPr>
      </p:sp>
      <p:cxnSp>
        <p:nvCxnSpPr>
          <p:cNvPr id="413" name="Google Shape;413;p40"/>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414" name="Google Shape;414;p40"/>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691402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eople x9 (dark)">
  <p:cSld name="People x9 (dark)">
    <p:bg>
      <p:bgPr>
        <a:solidFill>
          <a:schemeClr val="dk1"/>
        </a:solidFill>
        <a:effectLst/>
      </p:bgPr>
    </p:bg>
    <p:spTree>
      <p:nvGrpSpPr>
        <p:cNvPr id="1" name="Shape 415"/>
        <p:cNvGrpSpPr/>
        <p:nvPr/>
      </p:nvGrpSpPr>
      <p:grpSpPr>
        <a:xfrm>
          <a:off x="0" y="0"/>
          <a:ext cx="0" cy="0"/>
          <a:chOff x="0" y="0"/>
          <a:chExt cx="0" cy="0"/>
        </a:xfrm>
      </p:grpSpPr>
      <p:sp>
        <p:nvSpPr>
          <p:cNvPr id="416" name="Google Shape;416;p4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417" name="Google Shape;417;p41"/>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18" name="Google Shape;418;p41"/>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19" name="Google Shape;419;p41"/>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20" name="Google Shape;420;p41"/>
          <p:cNvSpPr>
            <a:spLocks noGrp="1"/>
          </p:cNvSpPr>
          <p:nvPr>
            <p:ph type="pic" idx="4"/>
          </p:nvPr>
        </p:nvSpPr>
        <p:spPr>
          <a:xfrm>
            <a:off x="602800" y="1567867"/>
            <a:ext cx="1180400" cy="1180400"/>
          </a:xfrm>
          <a:prstGeom prst="ellipse">
            <a:avLst/>
          </a:prstGeom>
          <a:noFill/>
          <a:ln>
            <a:noFill/>
          </a:ln>
        </p:spPr>
      </p:sp>
      <p:sp>
        <p:nvSpPr>
          <p:cNvPr id="421" name="Google Shape;421;p41"/>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22" name="Google Shape;422;p41"/>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23" name="Google Shape;423;p41"/>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24" name="Google Shape;424;p41"/>
          <p:cNvSpPr>
            <a:spLocks noGrp="1"/>
          </p:cNvSpPr>
          <p:nvPr>
            <p:ph type="pic" idx="8"/>
          </p:nvPr>
        </p:nvSpPr>
        <p:spPr>
          <a:xfrm>
            <a:off x="4451567" y="1567867"/>
            <a:ext cx="1180400" cy="1180400"/>
          </a:xfrm>
          <a:prstGeom prst="ellipse">
            <a:avLst/>
          </a:prstGeom>
          <a:noFill/>
          <a:ln>
            <a:noFill/>
          </a:ln>
        </p:spPr>
      </p:sp>
      <p:sp>
        <p:nvSpPr>
          <p:cNvPr id="425" name="Google Shape;425;p41"/>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26" name="Google Shape;426;p41"/>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27" name="Google Shape;427;p41"/>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28" name="Google Shape;428;p41"/>
          <p:cNvSpPr>
            <a:spLocks noGrp="1"/>
          </p:cNvSpPr>
          <p:nvPr>
            <p:ph type="pic" idx="15"/>
          </p:nvPr>
        </p:nvSpPr>
        <p:spPr>
          <a:xfrm>
            <a:off x="8300333" y="1567867"/>
            <a:ext cx="1180400" cy="1180400"/>
          </a:xfrm>
          <a:prstGeom prst="ellipse">
            <a:avLst/>
          </a:prstGeom>
          <a:noFill/>
          <a:ln>
            <a:noFill/>
          </a:ln>
        </p:spPr>
      </p:sp>
      <p:sp>
        <p:nvSpPr>
          <p:cNvPr id="429" name="Google Shape;429;p41"/>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30" name="Google Shape;430;p41"/>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31" name="Google Shape;431;p41"/>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32" name="Google Shape;432;p41"/>
          <p:cNvSpPr>
            <a:spLocks noGrp="1"/>
          </p:cNvSpPr>
          <p:nvPr>
            <p:ph type="pic" idx="19"/>
          </p:nvPr>
        </p:nvSpPr>
        <p:spPr>
          <a:xfrm>
            <a:off x="602800" y="3060767"/>
            <a:ext cx="1180400" cy="1180400"/>
          </a:xfrm>
          <a:prstGeom prst="ellipse">
            <a:avLst/>
          </a:prstGeom>
          <a:noFill/>
          <a:ln>
            <a:noFill/>
          </a:ln>
        </p:spPr>
      </p:sp>
      <p:sp>
        <p:nvSpPr>
          <p:cNvPr id="433" name="Google Shape;433;p41"/>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34" name="Google Shape;434;p41"/>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35" name="Google Shape;435;p41"/>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36" name="Google Shape;436;p41"/>
          <p:cNvSpPr>
            <a:spLocks noGrp="1"/>
          </p:cNvSpPr>
          <p:nvPr>
            <p:ph type="pic" idx="23"/>
          </p:nvPr>
        </p:nvSpPr>
        <p:spPr>
          <a:xfrm>
            <a:off x="4451567" y="3060767"/>
            <a:ext cx="1180400" cy="1180400"/>
          </a:xfrm>
          <a:prstGeom prst="ellipse">
            <a:avLst/>
          </a:prstGeom>
          <a:noFill/>
          <a:ln>
            <a:noFill/>
          </a:ln>
        </p:spPr>
      </p:sp>
      <p:sp>
        <p:nvSpPr>
          <p:cNvPr id="437" name="Google Shape;437;p41"/>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38" name="Google Shape;438;p41"/>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39" name="Google Shape;439;p41"/>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40" name="Google Shape;440;p41"/>
          <p:cNvSpPr>
            <a:spLocks noGrp="1"/>
          </p:cNvSpPr>
          <p:nvPr>
            <p:ph type="pic" idx="27"/>
          </p:nvPr>
        </p:nvSpPr>
        <p:spPr>
          <a:xfrm>
            <a:off x="8300333" y="3060767"/>
            <a:ext cx="1180400" cy="1180400"/>
          </a:xfrm>
          <a:prstGeom prst="ellipse">
            <a:avLst/>
          </a:prstGeom>
          <a:noFill/>
          <a:ln>
            <a:noFill/>
          </a:ln>
        </p:spPr>
      </p:sp>
      <p:sp>
        <p:nvSpPr>
          <p:cNvPr id="441" name="Google Shape;441;p41"/>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42" name="Google Shape;442;p41"/>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43" name="Google Shape;443;p41"/>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44" name="Google Shape;444;p41"/>
          <p:cNvSpPr>
            <a:spLocks noGrp="1"/>
          </p:cNvSpPr>
          <p:nvPr>
            <p:ph type="pic" idx="31"/>
          </p:nvPr>
        </p:nvSpPr>
        <p:spPr>
          <a:xfrm>
            <a:off x="602800" y="4553667"/>
            <a:ext cx="1180400" cy="1180400"/>
          </a:xfrm>
          <a:prstGeom prst="ellipse">
            <a:avLst/>
          </a:prstGeom>
          <a:noFill/>
          <a:ln>
            <a:noFill/>
          </a:ln>
        </p:spPr>
      </p:sp>
      <p:sp>
        <p:nvSpPr>
          <p:cNvPr id="445" name="Google Shape;445;p41"/>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46" name="Google Shape;446;p41"/>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47" name="Google Shape;447;p41"/>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48" name="Google Shape;448;p41"/>
          <p:cNvSpPr>
            <a:spLocks noGrp="1"/>
          </p:cNvSpPr>
          <p:nvPr>
            <p:ph type="pic" idx="35"/>
          </p:nvPr>
        </p:nvSpPr>
        <p:spPr>
          <a:xfrm>
            <a:off x="4451567" y="4553667"/>
            <a:ext cx="1180400" cy="1180400"/>
          </a:xfrm>
          <a:prstGeom prst="ellipse">
            <a:avLst/>
          </a:prstGeom>
          <a:noFill/>
          <a:ln>
            <a:noFill/>
          </a:ln>
        </p:spPr>
      </p:sp>
      <p:sp>
        <p:nvSpPr>
          <p:cNvPr id="449" name="Google Shape;449;p41"/>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450" name="Google Shape;450;p41"/>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451" name="Google Shape;451;p41"/>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452" name="Google Shape;452;p41"/>
          <p:cNvSpPr>
            <a:spLocks noGrp="1"/>
          </p:cNvSpPr>
          <p:nvPr>
            <p:ph type="pic" idx="39"/>
          </p:nvPr>
        </p:nvSpPr>
        <p:spPr>
          <a:xfrm>
            <a:off x="8300333" y="4553667"/>
            <a:ext cx="1180400" cy="1180400"/>
          </a:xfrm>
          <a:prstGeom prst="ellipse">
            <a:avLst/>
          </a:prstGeom>
          <a:noFill/>
          <a:ln>
            <a:noFill/>
          </a:ln>
        </p:spPr>
      </p:sp>
      <p:pic>
        <p:nvPicPr>
          <p:cNvPr id="453" name="Google Shape;453;p41"/>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647685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eople x9 (dark) 1">
  <p:cSld name="People x9 (dark) 1">
    <p:bg>
      <p:bgPr>
        <a:solidFill>
          <a:schemeClr val="lt1"/>
        </a:solidFill>
        <a:effectLst/>
      </p:bgPr>
    </p:bg>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6" name="Google Shape;456;p42"/>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57" name="Google Shape;457;p42"/>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58" name="Google Shape;458;p42"/>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59" name="Google Shape;459;p42"/>
          <p:cNvSpPr>
            <a:spLocks noGrp="1"/>
          </p:cNvSpPr>
          <p:nvPr>
            <p:ph type="pic" idx="4"/>
          </p:nvPr>
        </p:nvSpPr>
        <p:spPr>
          <a:xfrm>
            <a:off x="602800" y="1567867"/>
            <a:ext cx="1180400" cy="1180400"/>
          </a:xfrm>
          <a:prstGeom prst="ellipse">
            <a:avLst/>
          </a:prstGeom>
          <a:noFill/>
          <a:ln>
            <a:noFill/>
          </a:ln>
        </p:spPr>
      </p:sp>
      <p:sp>
        <p:nvSpPr>
          <p:cNvPr id="460" name="Google Shape;460;p42"/>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61" name="Google Shape;461;p42"/>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62" name="Google Shape;462;p42"/>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63" name="Google Shape;463;p42"/>
          <p:cNvSpPr>
            <a:spLocks noGrp="1"/>
          </p:cNvSpPr>
          <p:nvPr>
            <p:ph type="pic" idx="8"/>
          </p:nvPr>
        </p:nvSpPr>
        <p:spPr>
          <a:xfrm>
            <a:off x="4451567" y="1567867"/>
            <a:ext cx="1180400" cy="1180400"/>
          </a:xfrm>
          <a:prstGeom prst="ellipse">
            <a:avLst/>
          </a:prstGeom>
          <a:noFill/>
          <a:ln>
            <a:noFill/>
          </a:ln>
        </p:spPr>
      </p:sp>
      <p:sp>
        <p:nvSpPr>
          <p:cNvPr id="464" name="Google Shape;464;p42"/>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65" name="Google Shape;465;p42"/>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66" name="Google Shape;466;p42"/>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67" name="Google Shape;467;p42"/>
          <p:cNvSpPr>
            <a:spLocks noGrp="1"/>
          </p:cNvSpPr>
          <p:nvPr>
            <p:ph type="pic" idx="15"/>
          </p:nvPr>
        </p:nvSpPr>
        <p:spPr>
          <a:xfrm>
            <a:off x="8300333" y="1567867"/>
            <a:ext cx="1180400" cy="1180400"/>
          </a:xfrm>
          <a:prstGeom prst="ellipse">
            <a:avLst/>
          </a:prstGeom>
          <a:noFill/>
          <a:ln>
            <a:noFill/>
          </a:ln>
        </p:spPr>
      </p:sp>
      <p:sp>
        <p:nvSpPr>
          <p:cNvPr id="468" name="Google Shape;468;p42"/>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69" name="Google Shape;469;p42"/>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70" name="Google Shape;470;p42"/>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71" name="Google Shape;471;p42"/>
          <p:cNvSpPr>
            <a:spLocks noGrp="1"/>
          </p:cNvSpPr>
          <p:nvPr>
            <p:ph type="pic" idx="19"/>
          </p:nvPr>
        </p:nvSpPr>
        <p:spPr>
          <a:xfrm>
            <a:off x="602800" y="3060767"/>
            <a:ext cx="1180400" cy="1180400"/>
          </a:xfrm>
          <a:prstGeom prst="ellipse">
            <a:avLst/>
          </a:prstGeom>
          <a:noFill/>
          <a:ln>
            <a:noFill/>
          </a:ln>
        </p:spPr>
      </p:sp>
      <p:sp>
        <p:nvSpPr>
          <p:cNvPr id="472" name="Google Shape;472;p42"/>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73" name="Google Shape;473;p42"/>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74" name="Google Shape;474;p42"/>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75" name="Google Shape;475;p42"/>
          <p:cNvSpPr>
            <a:spLocks noGrp="1"/>
          </p:cNvSpPr>
          <p:nvPr>
            <p:ph type="pic" idx="23"/>
          </p:nvPr>
        </p:nvSpPr>
        <p:spPr>
          <a:xfrm>
            <a:off x="4451567" y="3060767"/>
            <a:ext cx="1180400" cy="1180400"/>
          </a:xfrm>
          <a:prstGeom prst="ellipse">
            <a:avLst/>
          </a:prstGeom>
          <a:noFill/>
          <a:ln>
            <a:noFill/>
          </a:ln>
        </p:spPr>
      </p:sp>
      <p:sp>
        <p:nvSpPr>
          <p:cNvPr id="476" name="Google Shape;476;p42"/>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77" name="Google Shape;477;p42"/>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78" name="Google Shape;478;p42"/>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79" name="Google Shape;479;p42"/>
          <p:cNvSpPr>
            <a:spLocks noGrp="1"/>
          </p:cNvSpPr>
          <p:nvPr>
            <p:ph type="pic" idx="27"/>
          </p:nvPr>
        </p:nvSpPr>
        <p:spPr>
          <a:xfrm>
            <a:off x="8300333" y="3060767"/>
            <a:ext cx="1180400" cy="1180400"/>
          </a:xfrm>
          <a:prstGeom prst="ellipse">
            <a:avLst/>
          </a:prstGeom>
          <a:noFill/>
          <a:ln>
            <a:noFill/>
          </a:ln>
        </p:spPr>
      </p:sp>
      <p:sp>
        <p:nvSpPr>
          <p:cNvPr id="480" name="Google Shape;480;p42"/>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81" name="Google Shape;481;p42"/>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82" name="Google Shape;482;p42"/>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83" name="Google Shape;483;p42"/>
          <p:cNvSpPr>
            <a:spLocks noGrp="1"/>
          </p:cNvSpPr>
          <p:nvPr>
            <p:ph type="pic" idx="31"/>
          </p:nvPr>
        </p:nvSpPr>
        <p:spPr>
          <a:xfrm>
            <a:off x="602800" y="4553667"/>
            <a:ext cx="1180400" cy="1180400"/>
          </a:xfrm>
          <a:prstGeom prst="ellipse">
            <a:avLst/>
          </a:prstGeom>
          <a:noFill/>
          <a:ln>
            <a:noFill/>
          </a:ln>
        </p:spPr>
      </p:sp>
      <p:sp>
        <p:nvSpPr>
          <p:cNvPr id="484" name="Google Shape;484;p42"/>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85" name="Google Shape;485;p42"/>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86" name="Google Shape;486;p42"/>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87" name="Google Shape;487;p42"/>
          <p:cNvSpPr>
            <a:spLocks noGrp="1"/>
          </p:cNvSpPr>
          <p:nvPr>
            <p:ph type="pic" idx="35"/>
          </p:nvPr>
        </p:nvSpPr>
        <p:spPr>
          <a:xfrm>
            <a:off x="4451567" y="4553667"/>
            <a:ext cx="1180400" cy="1180400"/>
          </a:xfrm>
          <a:prstGeom prst="ellipse">
            <a:avLst/>
          </a:prstGeom>
          <a:noFill/>
          <a:ln>
            <a:noFill/>
          </a:ln>
        </p:spPr>
      </p:sp>
      <p:sp>
        <p:nvSpPr>
          <p:cNvPr id="488" name="Google Shape;488;p42"/>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489" name="Google Shape;489;p42"/>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490" name="Google Shape;490;p42"/>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491" name="Google Shape;491;p42"/>
          <p:cNvSpPr>
            <a:spLocks noGrp="1"/>
          </p:cNvSpPr>
          <p:nvPr>
            <p:ph type="pic" idx="39"/>
          </p:nvPr>
        </p:nvSpPr>
        <p:spPr>
          <a:xfrm>
            <a:off x="8300333" y="4553667"/>
            <a:ext cx="1180400" cy="1180400"/>
          </a:xfrm>
          <a:prstGeom prst="ellipse">
            <a:avLst/>
          </a:prstGeom>
          <a:noFill/>
          <a:ln>
            <a:noFill/>
          </a:ln>
        </p:spPr>
      </p:sp>
      <p:pic>
        <p:nvPicPr>
          <p:cNvPr id="492" name="Google Shape;492;p42"/>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549034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showcase x3">
  <p:cSld name="Image showcase x3">
    <p:bg>
      <p:bgPr>
        <a:solidFill>
          <a:schemeClr val="lt1"/>
        </a:solidFill>
        <a:effectLst/>
      </p:bgPr>
    </p:bg>
    <p:spTree>
      <p:nvGrpSpPr>
        <p:cNvPr id="1" name="Shape 493"/>
        <p:cNvGrpSpPr/>
        <p:nvPr/>
      </p:nvGrpSpPr>
      <p:grpSpPr>
        <a:xfrm>
          <a:off x="0" y="0"/>
          <a:ext cx="0" cy="0"/>
          <a:chOff x="0" y="0"/>
          <a:chExt cx="0" cy="0"/>
        </a:xfrm>
      </p:grpSpPr>
      <p:sp>
        <p:nvSpPr>
          <p:cNvPr id="494" name="Google Shape;494;p43"/>
          <p:cNvSpPr/>
          <p:nvPr/>
        </p:nvSpPr>
        <p:spPr>
          <a:xfrm>
            <a:off x="3218472"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5" name="Google Shape;495;p4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6" name="Google Shape;496;p43"/>
          <p:cNvSpPr txBox="1">
            <a:spLocks noGrp="1"/>
          </p:cNvSpPr>
          <p:nvPr>
            <p:ph type="title" idx="2"/>
          </p:nvPr>
        </p:nvSpPr>
        <p:spPr>
          <a:xfrm>
            <a:off x="3576189"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497" name="Google Shape;497;p43"/>
          <p:cNvSpPr>
            <a:spLocks noGrp="1"/>
          </p:cNvSpPr>
          <p:nvPr>
            <p:ph type="pic" idx="3"/>
          </p:nvPr>
        </p:nvSpPr>
        <p:spPr>
          <a:xfrm>
            <a:off x="588367" y="1657367"/>
            <a:ext cx="2870800" cy="1340000"/>
          </a:xfrm>
          <a:prstGeom prst="rect">
            <a:avLst/>
          </a:prstGeom>
          <a:noFill/>
          <a:ln>
            <a:noFill/>
          </a:ln>
        </p:spPr>
      </p:sp>
      <p:sp>
        <p:nvSpPr>
          <p:cNvPr id="498" name="Google Shape;498;p43"/>
          <p:cNvSpPr txBox="1">
            <a:spLocks noGrp="1"/>
          </p:cNvSpPr>
          <p:nvPr>
            <p:ph type="subTitle" idx="1"/>
          </p:nvPr>
        </p:nvSpPr>
        <p:spPr>
          <a:xfrm>
            <a:off x="3576187" y="221819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499" name="Google Shape;499;p43"/>
          <p:cNvSpPr/>
          <p:nvPr/>
        </p:nvSpPr>
        <p:spPr>
          <a:xfrm>
            <a:off x="8858033"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0" name="Google Shape;500;p43"/>
          <p:cNvSpPr txBox="1">
            <a:spLocks noGrp="1"/>
          </p:cNvSpPr>
          <p:nvPr>
            <p:ph type="title" idx="4"/>
          </p:nvPr>
        </p:nvSpPr>
        <p:spPr>
          <a:xfrm>
            <a:off x="9215751"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01" name="Google Shape;501;p43"/>
          <p:cNvSpPr>
            <a:spLocks noGrp="1"/>
          </p:cNvSpPr>
          <p:nvPr>
            <p:ph type="pic" idx="5"/>
          </p:nvPr>
        </p:nvSpPr>
        <p:spPr>
          <a:xfrm>
            <a:off x="6227928" y="1657367"/>
            <a:ext cx="2870800" cy="1340000"/>
          </a:xfrm>
          <a:prstGeom prst="rect">
            <a:avLst/>
          </a:prstGeom>
          <a:noFill/>
          <a:ln>
            <a:noFill/>
          </a:ln>
        </p:spPr>
      </p:sp>
      <p:sp>
        <p:nvSpPr>
          <p:cNvPr id="502" name="Google Shape;502;p43"/>
          <p:cNvSpPr txBox="1">
            <a:spLocks noGrp="1"/>
          </p:cNvSpPr>
          <p:nvPr>
            <p:ph type="subTitle" idx="6"/>
          </p:nvPr>
        </p:nvSpPr>
        <p:spPr>
          <a:xfrm>
            <a:off x="9215748" y="221819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pic>
        <p:nvPicPr>
          <p:cNvPr id="503" name="Google Shape;503;p43"/>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504" name="Google Shape;504;p43"/>
          <p:cNvSpPr/>
          <p:nvPr/>
        </p:nvSpPr>
        <p:spPr>
          <a:xfrm>
            <a:off x="3218472"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5" name="Google Shape;505;p43"/>
          <p:cNvSpPr txBox="1">
            <a:spLocks noGrp="1"/>
          </p:cNvSpPr>
          <p:nvPr>
            <p:ph type="title" idx="7"/>
          </p:nvPr>
        </p:nvSpPr>
        <p:spPr>
          <a:xfrm>
            <a:off x="3576189"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06" name="Google Shape;506;p43"/>
          <p:cNvSpPr>
            <a:spLocks noGrp="1"/>
          </p:cNvSpPr>
          <p:nvPr>
            <p:ph type="pic" idx="8"/>
          </p:nvPr>
        </p:nvSpPr>
        <p:spPr>
          <a:xfrm>
            <a:off x="588367" y="3103287"/>
            <a:ext cx="2870800" cy="1340000"/>
          </a:xfrm>
          <a:prstGeom prst="rect">
            <a:avLst/>
          </a:prstGeom>
          <a:noFill/>
          <a:ln>
            <a:noFill/>
          </a:ln>
        </p:spPr>
      </p:sp>
      <p:sp>
        <p:nvSpPr>
          <p:cNvPr id="507" name="Google Shape;507;p43"/>
          <p:cNvSpPr txBox="1">
            <a:spLocks noGrp="1"/>
          </p:cNvSpPr>
          <p:nvPr>
            <p:ph type="subTitle" idx="9"/>
          </p:nvPr>
        </p:nvSpPr>
        <p:spPr>
          <a:xfrm>
            <a:off x="3576187"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508" name="Google Shape;508;p43"/>
          <p:cNvSpPr/>
          <p:nvPr/>
        </p:nvSpPr>
        <p:spPr>
          <a:xfrm>
            <a:off x="8858033"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9" name="Google Shape;509;p43"/>
          <p:cNvSpPr txBox="1">
            <a:spLocks noGrp="1"/>
          </p:cNvSpPr>
          <p:nvPr>
            <p:ph type="title" idx="13"/>
          </p:nvPr>
        </p:nvSpPr>
        <p:spPr>
          <a:xfrm>
            <a:off x="9215751"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10" name="Google Shape;510;p43"/>
          <p:cNvSpPr>
            <a:spLocks noGrp="1"/>
          </p:cNvSpPr>
          <p:nvPr>
            <p:ph type="pic" idx="14"/>
          </p:nvPr>
        </p:nvSpPr>
        <p:spPr>
          <a:xfrm>
            <a:off x="6227928" y="3103287"/>
            <a:ext cx="2870800" cy="1340000"/>
          </a:xfrm>
          <a:prstGeom prst="rect">
            <a:avLst/>
          </a:prstGeom>
          <a:noFill/>
          <a:ln>
            <a:noFill/>
          </a:ln>
        </p:spPr>
      </p:sp>
      <p:sp>
        <p:nvSpPr>
          <p:cNvPr id="511" name="Google Shape;511;p43"/>
          <p:cNvSpPr txBox="1">
            <a:spLocks noGrp="1"/>
          </p:cNvSpPr>
          <p:nvPr>
            <p:ph type="subTitle" idx="15"/>
          </p:nvPr>
        </p:nvSpPr>
        <p:spPr>
          <a:xfrm>
            <a:off x="9215748"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512" name="Google Shape;512;p43"/>
          <p:cNvSpPr/>
          <p:nvPr/>
        </p:nvSpPr>
        <p:spPr>
          <a:xfrm>
            <a:off x="3218472"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3" name="Google Shape;513;p43"/>
          <p:cNvSpPr txBox="1">
            <a:spLocks noGrp="1"/>
          </p:cNvSpPr>
          <p:nvPr>
            <p:ph type="title" idx="16"/>
          </p:nvPr>
        </p:nvSpPr>
        <p:spPr>
          <a:xfrm>
            <a:off x="3576189"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14" name="Google Shape;514;p43"/>
          <p:cNvSpPr>
            <a:spLocks noGrp="1"/>
          </p:cNvSpPr>
          <p:nvPr>
            <p:ph type="pic" idx="17"/>
          </p:nvPr>
        </p:nvSpPr>
        <p:spPr>
          <a:xfrm>
            <a:off x="588367" y="4549205"/>
            <a:ext cx="2870800" cy="1340000"/>
          </a:xfrm>
          <a:prstGeom prst="rect">
            <a:avLst/>
          </a:prstGeom>
          <a:noFill/>
          <a:ln>
            <a:noFill/>
          </a:ln>
        </p:spPr>
      </p:sp>
      <p:sp>
        <p:nvSpPr>
          <p:cNvPr id="515" name="Google Shape;515;p43"/>
          <p:cNvSpPr txBox="1">
            <a:spLocks noGrp="1"/>
          </p:cNvSpPr>
          <p:nvPr>
            <p:ph type="subTitle" idx="18"/>
          </p:nvPr>
        </p:nvSpPr>
        <p:spPr>
          <a:xfrm>
            <a:off x="3576187"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516" name="Google Shape;516;p43"/>
          <p:cNvSpPr/>
          <p:nvPr/>
        </p:nvSpPr>
        <p:spPr>
          <a:xfrm>
            <a:off x="8858033"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7" name="Google Shape;517;p43"/>
          <p:cNvSpPr txBox="1">
            <a:spLocks noGrp="1"/>
          </p:cNvSpPr>
          <p:nvPr>
            <p:ph type="title" idx="19"/>
          </p:nvPr>
        </p:nvSpPr>
        <p:spPr>
          <a:xfrm>
            <a:off x="9215751"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18" name="Google Shape;518;p43"/>
          <p:cNvSpPr>
            <a:spLocks noGrp="1"/>
          </p:cNvSpPr>
          <p:nvPr>
            <p:ph type="pic" idx="20"/>
          </p:nvPr>
        </p:nvSpPr>
        <p:spPr>
          <a:xfrm>
            <a:off x="6227928" y="4549205"/>
            <a:ext cx="2870800" cy="1340000"/>
          </a:xfrm>
          <a:prstGeom prst="rect">
            <a:avLst/>
          </a:prstGeom>
          <a:noFill/>
          <a:ln>
            <a:noFill/>
          </a:ln>
        </p:spPr>
      </p:sp>
      <p:sp>
        <p:nvSpPr>
          <p:cNvPr id="519" name="Google Shape;519;p43"/>
          <p:cNvSpPr txBox="1">
            <a:spLocks noGrp="1"/>
          </p:cNvSpPr>
          <p:nvPr>
            <p:ph type="subTitle" idx="21"/>
          </p:nvPr>
        </p:nvSpPr>
        <p:spPr>
          <a:xfrm>
            <a:off x="9215748"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Tree>
    <p:extLst>
      <p:ext uri="{BB962C8B-B14F-4D97-AF65-F5344CB8AC3E}">
        <p14:creationId xmlns:p14="http://schemas.microsoft.com/office/powerpoint/2010/main" val="3351265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showcase x3 1 1">
  <p:cSld name="Image showcase x3 1 1">
    <p:bg>
      <p:bgPr>
        <a:solidFill>
          <a:schemeClr val="lt1"/>
        </a:solidFill>
        <a:effectLst/>
      </p:bgPr>
    </p:bg>
    <p:spTree>
      <p:nvGrpSpPr>
        <p:cNvPr id="1" name="Shape 520"/>
        <p:cNvGrpSpPr/>
        <p:nvPr/>
      </p:nvGrpSpPr>
      <p:grpSpPr>
        <a:xfrm>
          <a:off x="0" y="0"/>
          <a:ext cx="0" cy="0"/>
          <a:chOff x="0" y="0"/>
          <a:chExt cx="0" cy="0"/>
        </a:xfrm>
      </p:grpSpPr>
      <p:sp>
        <p:nvSpPr>
          <p:cNvPr id="521" name="Google Shape;521;p4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2" name="Google Shape;522;p44"/>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23" name="Google Shape;523;p44"/>
          <p:cNvSpPr>
            <a:spLocks noGrp="1"/>
          </p:cNvSpPr>
          <p:nvPr>
            <p:ph type="pic" idx="3"/>
          </p:nvPr>
        </p:nvSpPr>
        <p:spPr>
          <a:xfrm>
            <a:off x="1950167" y="1670200"/>
            <a:ext cx="2306000" cy="3099200"/>
          </a:xfrm>
          <a:prstGeom prst="rect">
            <a:avLst/>
          </a:prstGeom>
          <a:noFill/>
          <a:ln>
            <a:noFill/>
          </a:ln>
        </p:spPr>
      </p:sp>
      <p:sp>
        <p:nvSpPr>
          <p:cNvPr id="524" name="Google Shape;524;p44"/>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25" name="Google Shape;525;p44"/>
          <p:cNvSpPr>
            <a:spLocks noGrp="1"/>
          </p:cNvSpPr>
          <p:nvPr>
            <p:ph type="pic" idx="5"/>
          </p:nvPr>
        </p:nvSpPr>
        <p:spPr>
          <a:xfrm>
            <a:off x="4942999" y="1670200"/>
            <a:ext cx="2306000" cy="3099200"/>
          </a:xfrm>
          <a:prstGeom prst="rect">
            <a:avLst/>
          </a:prstGeom>
          <a:noFill/>
          <a:ln>
            <a:noFill/>
          </a:ln>
        </p:spPr>
      </p:sp>
      <p:sp>
        <p:nvSpPr>
          <p:cNvPr id="526" name="Google Shape;526;p44"/>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27" name="Google Shape;527;p44"/>
          <p:cNvSpPr>
            <a:spLocks noGrp="1"/>
          </p:cNvSpPr>
          <p:nvPr>
            <p:ph type="pic" idx="7"/>
          </p:nvPr>
        </p:nvSpPr>
        <p:spPr>
          <a:xfrm>
            <a:off x="7935829" y="1670200"/>
            <a:ext cx="2306000" cy="3099200"/>
          </a:xfrm>
          <a:prstGeom prst="rect">
            <a:avLst/>
          </a:prstGeom>
          <a:noFill/>
          <a:ln>
            <a:noFill/>
          </a:ln>
        </p:spPr>
      </p:sp>
      <p:pic>
        <p:nvPicPr>
          <p:cNvPr id="528" name="Google Shape;528;p44"/>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352633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showcase x3 1 1 1">
  <p:cSld name="Image showcase x3 1 1 1">
    <p:bg>
      <p:bgPr>
        <a:solidFill>
          <a:schemeClr val="dk1"/>
        </a:solidFill>
        <a:effectLst/>
      </p:bgPr>
    </p:bg>
    <p:spTree>
      <p:nvGrpSpPr>
        <p:cNvPr id="1" name="Shape 529"/>
        <p:cNvGrpSpPr/>
        <p:nvPr/>
      </p:nvGrpSpPr>
      <p:grpSpPr>
        <a:xfrm>
          <a:off x="0" y="0"/>
          <a:ext cx="0" cy="0"/>
          <a:chOff x="0" y="0"/>
          <a:chExt cx="0" cy="0"/>
        </a:xfrm>
      </p:grpSpPr>
      <p:sp>
        <p:nvSpPr>
          <p:cNvPr id="530" name="Google Shape;530;p4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31" name="Google Shape;531;p45"/>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32" name="Google Shape;532;p45"/>
          <p:cNvSpPr>
            <a:spLocks noGrp="1"/>
          </p:cNvSpPr>
          <p:nvPr>
            <p:ph type="pic" idx="3"/>
          </p:nvPr>
        </p:nvSpPr>
        <p:spPr>
          <a:xfrm>
            <a:off x="1950167" y="1670200"/>
            <a:ext cx="2306000" cy="3099200"/>
          </a:xfrm>
          <a:prstGeom prst="rect">
            <a:avLst/>
          </a:prstGeom>
          <a:noFill/>
          <a:ln>
            <a:noFill/>
          </a:ln>
        </p:spPr>
      </p:sp>
      <p:sp>
        <p:nvSpPr>
          <p:cNvPr id="533" name="Google Shape;533;p45"/>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34" name="Google Shape;534;p45"/>
          <p:cNvSpPr>
            <a:spLocks noGrp="1"/>
          </p:cNvSpPr>
          <p:nvPr>
            <p:ph type="pic" idx="5"/>
          </p:nvPr>
        </p:nvSpPr>
        <p:spPr>
          <a:xfrm>
            <a:off x="4942999" y="1670200"/>
            <a:ext cx="2306000" cy="3099200"/>
          </a:xfrm>
          <a:prstGeom prst="rect">
            <a:avLst/>
          </a:prstGeom>
          <a:noFill/>
          <a:ln>
            <a:noFill/>
          </a:ln>
        </p:spPr>
      </p:sp>
      <p:sp>
        <p:nvSpPr>
          <p:cNvPr id="535" name="Google Shape;535;p45"/>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536" name="Google Shape;536;p45"/>
          <p:cNvSpPr>
            <a:spLocks noGrp="1"/>
          </p:cNvSpPr>
          <p:nvPr>
            <p:ph type="pic" idx="7"/>
          </p:nvPr>
        </p:nvSpPr>
        <p:spPr>
          <a:xfrm>
            <a:off x="7935829" y="1670200"/>
            <a:ext cx="2306000" cy="3099200"/>
          </a:xfrm>
          <a:prstGeom prst="rect">
            <a:avLst/>
          </a:prstGeom>
          <a:noFill/>
          <a:ln>
            <a:noFill/>
          </a:ln>
        </p:spPr>
      </p:sp>
      <p:pic>
        <p:nvPicPr>
          <p:cNvPr id="537" name="Google Shape;537;p45"/>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321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Breaker (light) ">
  <p:cSld name="Slide Breaker (light) ">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
        <p:nvSpPr>
          <p:cNvPr id="37" name="Google Shape;37;p5"/>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Roboto Medium"/>
              <a:buNone/>
              <a:defRPr sz="6933">
                <a:latin typeface="Roboto Medium"/>
                <a:ea typeface="Roboto Medium"/>
                <a:cs typeface="Roboto Medium"/>
                <a:sym typeface="Roboto Medium"/>
              </a:defRPr>
            </a:lvl1pPr>
            <a:lvl2pPr lvl="1" rtl="0">
              <a:spcBef>
                <a:spcPts val="0"/>
              </a:spcBef>
              <a:spcAft>
                <a:spcPts val="0"/>
              </a:spcAft>
              <a:buSzPts val="5200"/>
              <a:buFont typeface="Roboto Medium"/>
              <a:buNone/>
              <a:defRPr sz="6933">
                <a:latin typeface="Roboto Medium"/>
                <a:ea typeface="Roboto Medium"/>
                <a:cs typeface="Roboto Medium"/>
                <a:sym typeface="Roboto Medium"/>
              </a:defRPr>
            </a:lvl2pPr>
            <a:lvl3pPr lvl="2" rtl="0">
              <a:spcBef>
                <a:spcPts val="0"/>
              </a:spcBef>
              <a:spcAft>
                <a:spcPts val="0"/>
              </a:spcAft>
              <a:buSzPts val="5200"/>
              <a:buFont typeface="Roboto Medium"/>
              <a:buNone/>
              <a:defRPr sz="6933">
                <a:latin typeface="Roboto Medium"/>
                <a:ea typeface="Roboto Medium"/>
                <a:cs typeface="Roboto Medium"/>
                <a:sym typeface="Roboto Medium"/>
              </a:defRPr>
            </a:lvl3pPr>
            <a:lvl4pPr lvl="3" rtl="0">
              <a:spcBef>
                <a:spcPts val="0"/>
              </a:spcBef>
              <a:spcAft>
                <a:spcPts val="0"/>
              </a:spcAft>
              <a:buSzPts val="5200"/>
              <a:buFont typeface="Roboto Medium"/>
              <a:buNone/>
              <a:defRPr sz="6933">
                <a:latin typeface="Roboto Medium"/>
                <a:ea typeface="Roboto Medium"/>
                <a:cs typeface="Roboto Medium"/>
                <a:sym typeface="Roboto Medium"/>
              </a:defRPr>
            </a:lvl4pPr>
            <a:lvl5pPr lvl="4" rtl="0">
              <a:spcBef>
                <a:spcPts val="0"/>
              </a:spcBef>
              <a:spcAft>
                <a:spcPts val="0"/>
              </a:spcAft>
              <a:buSzPts val="5200"/>
              <a:buFont typeface="Roboto Medium"/>
              <a:buNone/>
              <a:defRPr sz="6933">
                <a:latin typeface="Roboto Medium"/>
                <a:ea typeface="Roboto Medium"/>
                <a:cs typeface="Roboto Medium"/>
                <a:sym typeface="Roboto Medium"/>
              </a:defRPr>
            </a:lvl5pPr>
            <a:lvl6pPr lvl="5" rtl="0">
              <a:spcBef>
                <a:spcPts val="0"/>
              </a:spcBef>
              <a:spcAft>
                <a:spcPts val="0"/>
              </a:spcAft>
              <a:buSzPts val="5200"/>
              <a:buFont typeface="Roboto Medium"/>
              <a:buNone/>
              <a:defRPr sz="6933">
                <a:latin typeface="Roboto Medium"/>
                <a:ea typeface="Roboto Medium"/>
                <a:cs typeface="Roboto Medium"/>
                <a:sym typeface="Roboto Medium"/>
              </a:defRPr>
            </a:lvl6pPr>
            <a:lvl7pPr lvl="6" rtl="0">
              <a:spcBef>
                <a:spcPts val="0"/>
              </a:spcBef>
              <a:spcAft>
                <a:spcPts val="0"/>
              </a:spcAft>
              <a:buSzPts val="5200"/>
              <a:buFont typeface="Roboto Medium"/>
              <a:buNone/>
              <a:defRPr sz="6933">
                <a:latin typeface="Roboto Medium"/>
                <a:ea typeface="Roboto Medium"/>
                <a:cs typeface="Roboto Medium"/>
                <a:sym typeface="Roboto Medium"/>
              </a:defRPr>
            </a:lvl7pPr>
            <a:lvl8pPr lvl="7" rtl="0">
              <a:spcBef>
                <a:spcPts val="0"/>
              </a:spcBef>
              <a:spcAft>
                <a:spcPts val="0"/>
              </a:spcAft>
              <a:buSzPts val="5200"/>
              <a:buFont typeface="Roboto Medium"/>
              <a:buNone/>
              <a:defRPr sz="6933">
                <a:latin typeface="Roboto Medium"/>
                <a:ea typeface="Roboto Medium"/>
                <a:cs typeface="Roboto Medium"/>
                <a:sym typeface="Roboto Medium"/>
              </a:defRPr>
            </a:lvl8pPr>
            <a:lvl9pPr lvl="8" rtl="0">
              <a:spcBef>
                <a:spcPts val="0"/>
              </a:spcBef>
              <a:spcAft>
                <a:spcPts val="0"/>
              </a:spcAft>
              <a:buSzPts val="5200"/>
              <a:buFont typeface="Roboto Medium"/>
              <a:buNone/>
              <a:defRPr sz="6933">
                <a:latin typeface="Roboto Medium"/>
                <a:ea typeface="Roboto Medium"/>
                <a:cs typeface="Roboto Medium"/>
                <a:sym typeface="Roboto Medium"/>
              </a:defRPr>
            </a:lvl9pPr>
          </a:lstStyle>
          <a:p>
            <a:endParaRPr/>
          </a:p>
        </p:txBody>
      </p:sp>
      <p:sp>
        <p:nvSpPr>
          <p:cNvPr id="38" name="Google Shape;38;p5"/>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400"/>
              <a:buNone/>
              <a:defRPr sz="1867">
                <a:solidFill>
                  <a:schemeClr val="dk1"/>
                </a:solidFill>
              </a:defRPr>
            </a:lvl1pPr>
            <a:lvl2pPr lvl="1" rtl="0">
              <a:spcBef>
                <a:spcPts val="0"/>
              </a:spcBef>
              <a:spcAft>
                <a:spcPts val="0"/>
              </a:spcAft>
              <a:buClr>
                <a:schemeClr val="dk1"/>
              </a:buClr>
              <a:buSzPts val="1200"/>
              <a:buNone/>
              <a:defRPr sz="1600">
                <a:solidFill>
                  <a:schemeClr val="dk1"/>
                </a:solidFill>
              </a:defRPr>
            </a:lvl2pPr>
            <a:lvl3pPr lvl="2" rtl="0">
              <a:spcBef>
                <a:spcPts val="0"/>
              </a:spcBef>
              <a:spcAft>
                <a:spcPts val="0"/>
              </a:spcAft>
              <a:buClr>
                <a:schemeClr val="dk1"/>
              </a:buClr>
              <a:buSzPts val="1200"/>
              <a:buNone/>
              <a:defRPr sz="1600">
                <a:solidFill>
                  <a:schemeClr val="dk1"/>
                </a:solidFill>
              </a:defRPr>
            </a:lvl3pPr>
            <a:lvl4pPr lvl="3" rtl="0">
              <a:spcBef>
                <a:spcPts val="0"/>
              </a:spcBef>
              <a:spcAft>
                <a:spcPts val="0"/>
              </a:spcAft>
              <a:buClr>
                <a:schemeClr val="dk1"/>
              </a:buClr>
              <a:buSzPts val="1200"/>
              <a:buNone/>
              <a:defRPr sz="1600">
                <a:solidFill>
                  <a:schemeClr val="dk1"/>
                </a:solidFill>
              </a:defRPr>
            </a:lvl4pPr>
            <a:lvl5pPr lvl="4" rtl="0">
              <a:spcBef>
                <a:spcPts val="0"/>
              </a:spcBef>
              <a:spcAft>
                <a:spcPts val="0"/>
              </a:spcAft>
              <a:buClr>
                <a:schemeClr val="dk1"/>
              </a:buClr>
              <a:buSzPts val="1200"/>
              <a:buNone/>
              <a:defRPr sz="1600">
                <a:solidFill>
                  <a:schemeClr val="dk1"/>
                </a:solidFill>
              </a:defRPr>
            </a:lvl5pPr>
            <a:lvl6pPr lvl="5" rtl="0">
              <a:spcBef>
                <a:spcPts val="0"/>
              </a:spcBef>
              <a:spcAft>
                <a:spcPts val="0"/>
              </a:spcAft>
              <a:buClr>
                <a:schemeClr val="dk1"/>
              </a:buClr>
              <a:buSzPts val="1200"/>
              <a:buNone/>
              <a:defRPr sz="1600">
                <a:solidFill>
                  <a:schemeClr val="dk1"/>
                </a:solidFill>
              </a:defRPr>
            </a:lvl6pPr>
            <a:lvl7pPr lvl="6" rtl="0">
              <a:spcBef>
                <a:spcPts val="0"/>
              </a:spcBef>
              <a:spcAft>
                <a:spcPts val="0"/>
              </a:spcAft>
              <a:buClr>
                <a:schemeClr val="dk1"/>
              </a:buClr>
              <a:buSzPts val="1200"/>
              <a:buNone/>
              <a:defRPr sz="1600">
                <a:solidFill>
                  <a:schemeClr val="dk1"/>
                </a:solidFill>
              </a:defRPr>
            </a:lvl7pPr>
            <a:lvl8pPr lvl="7" rtl="0">
              <a:spcBef>
                <a:spcPts val="0"/>
              </a:spcBef>
              <a:spcAft>
                <a:spcPts val="0"/>
              </a:spcAft>
              <a:buClr>
                <a:schemeClr val="dk1"/>
              </a:buClr>
              <a:buSzPts val="1200"/>
              <a:buNone/>
              <a:defRPr sz="1600">
                <a:solidFill>
                  <a:schemeClr val="dk1"/>
                </a:solidFill>
              </a:defRPr>
            </a:lvl8pPr>
            <a:lvl9pPr lvl="8" rtl="0">
              <a:spcBef>
                <a:spcPts val="0"/>
              </a:spcBef>
              <a:spcAft>
                <a:spcPts val="0"/>
              </a:spcAft>
              <a:buClr>
                <a:schemeClr val="dk1"/>
              </a:buClr>
              <a:buSzPts val="1200"/>
              <a:buNone/>
              <a:defRPr sz="1600">
                <a:solidFill>
                  <a:schemeClr val="dk1"/>
                </a:solidFill>
              </a:defRPr>
            </a:lvl9pPr>
          </a:lstStyle>
          <a:p>
            <a:endParaRPr/>
          </a:p>
        </p:txBody>
      </p:sp>
      <p:sp>
        <p:nvSpPr>
          <p:cNvPr id="39" name="Google Shape;39;p5"/>
          <p:cNvSpPr/>
          <p:nvPr/>
        </p:nvSpPr>
        <p:spPr>
          <a:xfrm>
            <a:off x="7115601" y="0"/>
            <a:ext cx="3496800" cy="68580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40" name="Google Shape;40;p5"/>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3945126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mage showcase x3 1 1 1 1">
  <p:cSld name="Image showcase x3 1 1 1 1">
    <p:bg>
      <p:bgPr>
        <a:solidFill>
          <a:schemeClr val="dk1"/>
        </a:solidFill>
        <a:effectLst/>
      </p:bgPr>
    </p:bg>
    <p:spTree>
      <p:nvGrpSpPr>
        <p:cNvPr id="1" name="Shape 538"/>
        <p:cNvGrpSpPr/>
        <p:nvPr/>
      </p:nvGrpSpPr>
      <p:grpSpPr>
        <a:xfrm>
          <a:off x="0" y="0"/>
          <a:ext cx="0" cy="0"/>
          <a:chOff x="0" y="0"/>
          <a:chExt cx="0" cy="0"/>
        </a:xfrm>
      </p:grpSpPr>
      <p:sp>
        <p:nvSpPr>
          <p:cNvPr id="539" name="Google Shape;539;p46"/>
          <p:cNvSpPr txBox="1">
            <a:spLocks noGrp="1"/>
          </p:cNvSpPr>
          <p:nvPr>
            <p:ph type="title"/>
          </p:nvPr>
        </p:nvSpPr>
        <p:spPr>
          <a:xfrm>
            <a:off x="415600" y="3047200"/>
            <a:ext cx="11360800" cy="763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200"/>
              <a:buNone/>
              <a:defRPr>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sp>
        <p:nvSpPr>
          <p:cNvPr id="540" name="Google Shape;540;p46"/>
          <p:cNvSpPr>
            <a:spLocks noGrp="1"/>
          </p:cNvSpPr>
          <p:nvPr>
            <p:ph type="pic" idx="2"/>
          </p:nvPr>
        </p:nvSpPr>
        <p:spPr>
          <a:xfrm>
            <a:off x="0" y="0"/>
            <a:ext cx="4064000" cy="2970400"/>
          </a:xfrm>
          <a:prstGeom prst="rect">
            <a:avLst/>
          </a:prstGeom>
          <a:noFill/>
          <a:ln>
            <a:noFill/>
          </a:ln>
        </p:spPr>
      </p:sp>
      <p:sp>
        <p:nvSpPr>
          <p:cNvPr id="541" name="Google Shape;541;p46"/>
          <p:cNvSpPr>
            <a:spLocks noGrp="1"/>
          </p:cNvSpPr>
          <p:nvPr>
            <p:ph type="pic" idx="3"/>
          </p:nvPr>
        </p:nvSpPr>
        <p:spPr>
          <a:xfrm>
            <a:off x="4063999" y="0"/>
            <a:ext cx="4064000" cy="2970400"/>
          </a:xfrm>
          <a:prstGeom prst="rect">
            <a:avLst/>
          </a:prstGeom>
          <a:noFill/>
          <a:ln>
            <a:noFill/>
          </a:ln>
        </p:spPr>
      </p:sp>
      <p:sp>
        <p:nvSpPr>
          <p:cNvPr id="542" name="Google Shape;542;p46"/>
          <p:cNvSpPr>
            <a:spLocks noGrp="1"/>
          </p:cNvSpPr>
          <p:nvPr>
            <p:ph type="pic" idx="4"/>
          </p:nvPr>
        </p:nvSpPr>
        <p:spPr>
          <a:xfrm>
            <a:off x="8128000" y="0"/>
            <a:ext cx="4064000" cy="2970400"/>
          </a:xfrm>
          <a:prstGeom prst="rect">
            <a:avLst/>
          </a:prstGeom>
          <a:noFill/>
          <a:ln>
            <a:noFill/>
          </a:ln>
        </p:spPr>
      </p:sp>
      <p:sp>
        <p:nvSpPr>
          <p:cNvPr id="543" name="Google Shape;543;p46"/>
          <p:cNvSpPr>
            <a:spLocks noGrp="1"/>
          </p:cNvSpPr>
          <p:nvPr>
            <p:ph type="pic" idx="5"/>
          </p:nvPr>
        </p:nvSpPr>
        <p:spPr>
          <a:xfrm>
            <a:off x="0" y="3887600"/>
            <a:ext cx="4064000" cy="2970400"/>
          </a:xfrm>
          <a:prstGeom prst="rect">
            <a:avLst/>
          </a:prstGeom>
          <a:noFill/>
          <a:ln>
            <a:noFill/>
          </a:ln>
        </p:spPr>
      </p:sp>
      <p:sp>
        <p:nvSpPr>
          <p:cNvPr id="544" name="Google Shape;544;p46"/>
          <p:cNvSpPr>
            <a:spLocks noGrp="1"/>
          </p:cNvSpPr>
          <p:nvPr>
            <p:ph type="pic" idx="6"/>
          </p:nvPr>
        </p:nvSpPr>
        <p:spPr>
          <a:xfrm>
            <a:off x="4063999" y="3887600"/>
            <a:ext cx="4064000" cy="2970400"/>
          </a:xfrm>
          <a:prstGeom prst="rect">
            <a:avLst/>
          </a:prstGeom>
          <a:noFill/>
          <a:ln>
            <a:noFill/>
          </a:ln>
        </p:spPr>
      </p:sp>
      <p:sp>
        <p:nvSpPr>
          <p:cNvPr id="545" name="Google Shape;545;p46"/>
          <p:cNvSpPr>
            <a:spLocks noGrp="1"/>
          </p:cNvSpPr>
          <p:nvPr>
            <p:ph type="pic" idx="7"/>
          </p:nvPr>
        </p:nvSpPr>
        <p:spPr>
          <a:xfrm>
            <a:off x="8128000" y="3887600"/>
            <a:ext cx="4064000" cy="2970400"/>
          </a:xfrm>
          <a:prstGeom prst="rect">
            <a:avLst/>
          </a:prstGeom>
          <a:noFill/>
          <a:ln>
            <a:noFill/>
          </a:ln>
        </p:spPr>
      </p:sp>
    </p:spTree>
    <p:extLst>
      <p:ext uri="{BB962C8B-B14F-4D97-AF65-F5344CB8AC3E}">
        <p14:creationId xmlns:p14="http://schemas.microsoft.com/office/powerpoint/2010/main" val="1361234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with logo (light)" type="tx">
  <p:cSld name="Blank with logo (light)">
    <p:spTree>
      <p:nvGrpSpPr>
        <p:cNvPr id="1" name="Shape 546"/>
        <p:cNvGrpSpPr/>
        <p:nvPr/>
      </p:nvGrpSpPr>
      <p:grpSpPr>
        <a:xfrm>
          <a:off x="0" y="0"/>
          <a:ext cx="0" cy="0"/>
          <a:chOff x="0" y="0"/>
          <a:chExt cx="0" cy="0"/>
        </a:xfrm>
      </p:grpSpPr>
      <p:pic>
        <p:nvPicPr>
          <p:cNvPr id="547" name="Google Shape;547;p47"/>
          <p:cNvPicPr preferRelativeResize="0"/>
          <p:nvPr/>
        </p:nvPicPr>
        <p:blipFill>
          <a:blip r:embed="rId2">
            <a:alphaModFix amt="73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49360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logo (dark)">
  <p:cSld name="Blank with logo (dark)">
    <p:bg>
      <p:bgPr>
        <a:solidFill>
          <a:schemeClr val="dk1"/>
        </a:solidFill>
        <a:effectLst/>
      </p:bgPr>
    </p:bg>
    <p:spTree>
      <p:nvGrpSpPr>
        <p:cNvPr id="1" name="Shape 548"/>
        <p:cNvGrpSpPr/>
        <p:nvPr/>
      </p:nvGrpSpPr>
      <p:grpSpPr>
        <a:xfrm>
          <a:off x="0" y="0"/>
          <a:ext cx="0" cy="0"/>
          <a:chOff x="0" y="0"/>
          <a:chExt cx="0" cy="0"/>
        </a:xfrm>
      </p:grpSpPr>
      <p:pic>
        <p:nvPicPr>
          <p:cNvPr id="549" name="Google Shape;549;p48"/>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254602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light)">
  <p:cSld name="BLANK (light)">
    <p:spTree>
      <p:nvGrpSpPr>
        <p:cNvPr id="1" name="Shape 550"/>
        <p:cNvGrpSpPr/>
        <p:nvPr/>
      </p:nvGrpSpPr>
      <p:grpSpPr>
        <a:xfrm>
          <a:off x="0" y="0"/>
          <a:ext cx="0" cy="0"/>
          <a:chOff x="0" y="0"/>
          <a:chExt cx="0" cy="0"/>
        </a:xfrm>
      </p:grpSpPr>
      <p:sp>
        <p:nvSpPr>
          <p:cNvPr id="551" name="Google Shape;551;p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803656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E3250"/>
        </a:solidFill>
        <a:effectLst/>
      </p:bgPr>
    </p:bg>
    <p:spTree>
      <p:nvGrpSpPr>
        <p:cNvPr id="1" name="Shape 552"/>
        <p:cNvGrpSpPr/>
        <p:nvPr/>
      </p:nvGrpSpPr>
      <p:grpSpPr>
        <a:xfrm>
          <a:off x="0" y="0"/>
          <a:ext cx="0" cy="0"/>
          <a:chOff x="0" y="0"/>
          <a:chExt cx="0" cy="0"/>
        </a:xfrm>
      </p:grpSpPr>
      <p:sp>
        <p:nvSpPr>
          <p:cNvPr id="553" name="Google Shape;553;p5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atin typeface="Roboto"/>
                <a:ea typeface="Roboto"/>
                <a:cs typeface="Roboto"/>
                <a:sym typeface="Roboto"/>
              </a:defRPr>
            </a:lvl1pPr>
            <a:lvl2pPr lvl="1" rtl="0">
              <a:buNone/>
              <a:defRPr>
                <a:latin typeface="Roboto"/>
                <a:ea typeface="Roboto"/>
                <a:cs typeface="Roboto"/>
                <a:sym typeface="Roboto"/>
              </a:defRPr>
            </a:lvl2pPr>
            <a:lvl3pPr lvl="2" rtl="0">
              <a:buNone/>
              <a:defRPr>
                <a:latin typeface="Roboto"/>
                <a:ea typeface="Roboto"/>
                <a:cs typeface="Roboto"/>
                <a:sym typeface="Roboto"/>
              </a:defRPr>
            </a:lvl3pPr>
            <a:lvl4pPr lvl="3" rtl="0">
              <a:buNone/>
              <a:defRPr>
                <a:latin typeface="Roboto"/>
                <a:ea typeface="Roboto"/>
                <a:cs typeface="Roboto"/>
                <a:sym typeface="Roboto"/>
              </a:defRPr>
            </a:lvl4pPr>
            <a:lvl5pPr lvl="4" rtl="0">
              <a:buNone/>
              <a:defRPr>
                <a:latin typeface="Roboto"/>
                <a:ea typeface="Roboto"/>
                <a:cs typeface="Roboto"/>
                <a:sym typeface="Roboto"/>
              </a:defRPr>
            </a:lvl5pPr>
            <a:lvl6pPr lvl="5" rtl="0">
              <a:buNone/>
              <a:defRPr>
                <a:latin typeface="Roboto"/>
                <a:ea typeface="Roboto"/>
                <a:cs typeface="Roboto"/>
                <a:sym typeface="Roboto"/>
              </a:defRPr>
            </a:lvl6pPr>
            <a:lvl7pPr lvl="6" rtl="0">
              <a:buNone/>
              <a:defRPr>
                <a:latin typeface="Roboto"/>
                <a:ea typeface="Roboto"/>
                <a:cs typeface="Roboto"/>
                <a:sym typeface="Roboto"/>
              </a:defRPr>
            </a:lvl7pPr>
            <a:lvl8pPr lvl="7" rtl="0">
              <a:buNone/>
              <a:defRPr>
                <a:latin typeface="Roboto"/>
                <a:ea typeface="Roboto"/>
                <a:cs typeface="Roboto"/>
                <a:sym typeface="Roboto"/>
              </a:defRPr>
            </a:lvl8pPr>
            <a:lvl9pPr lvl="8" rtl="0">
              <a:buNone/>
              <a:defRPr>
                <a:latin typeface="Roboto"/>
                <a:ea typeface="Roboto"/>
                <a:cs typeface="Roboto"/>
                <a:sym typeface="Roboto"/>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441631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1E3250"/>
        </a:solidFill>
        <a:effectLst/>
      </p:bgPr>
    </p:bg>
    <p:spTree>
      <p:nvGrpSpPr>
        <p:cNvPr id="1" name="Shape 554"/>
        <p:cNvGrpSpPr/>
        <p:nvPr/>
      </p:nvGrpSpPr>
      <p:grpSpPr>
        <a:xfrm>
          <a:off x="0" y="0"/>
          <a:ext cx="0" cy="0"/>
          <a:chOff x="0" y="0"/>
          <a:chExt cx="0" cy="0"/>
        </a:xfrm>
      </p:grpSpPr>
      <p:sp>
        <p:nvSpPr>
          <p:cNvPr id="555" name="Google Shape;555;p51"/>
          <p:cNvSpPr txBox="1">
            <a:spLocks noGrp="1"/>
          </p:cNvSpPr>
          <p:nvPr>
            <p:ph type="ctrTitle"/>
          </p:nvPr>
        </p:nvSpPr>
        <p:spPr>
          <a:xfrm>
            <a:off x="3344907" y="992767"/>
            <a:ext cx="8431200" cy="2736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556" name="Google Shape;556;p51"/>
          <p:cNvSpPr txBox="1">
            <a:spLocks noGrp="1"/>
          </p:cNvSpPr>
          <p:nvPr>
            <p:ph type="subTitle" idx="1"/>
          </p:nvPr>
        </p:nvSpPr>
        <p:spPr>
          <a:xfrm>
            <a:off x="3344899" y="3778833"/>
            <a:ext cx="8431200" cy="105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E9F0FC"/>
              </a:buClr>
              <a:buSzPts val="2600"/>
              <a:buNone/>
              <a:defRPr sz="3467">
                <a:solidFill>
                  <a:srgbClr val="E9F0FC"/>
                </a:solidFill>
              </a:defRPr>
            </a:lvl1pPr>
            <a:lvl2pPr lvl="1" rtl="0">
              <a:lnSpc>
                <a:spcPct val="100000"/>
              </a:lnSpc>
              <a:spcBef>
                <a:spcPts val="0"/>
              </a:spcBef>
              <a:spcAft>
                <a:spcPts val="0"/>
              </a:spcAft>
              <a:buClr>
                <a:srgbClr val="E9F0FC"/>
              </a:buClr>
              <a:buSzPts val="2600"/>
              <a:buNone/>
              <a:defRPr sz="3467">
                <a:solidFill>
                  <a:srgbClr val="E9F0FC"/>
                </a:solidFill>
              </a:defRPr>
            </a:lvl2pPr>
            <a:lvl3pPr lvl="2" rtl="0">
              <a:lnSpc>
                <a:spcPct val="100000"/>
              </a:lnSpc>
              <a:spcBef>
                <a:spcPts val="0"/>
              </a:spcBef>
              <a:spcAft>
                <a:spcPts val="0"/>
              </a:spcAft>
              <a:buClr>
                <a:srgbClr val="E9F0FC"/>
              </a:buClr>
              <a:buSzPts val="2600"/>
              <a:buNone/>
              <a:defRPr sz="3467">
                <a:solidFill>
                  <a:srgbClr val="E9F0FC"/>
                </a:solidFill>
              </a:defRPr>
            </a:lvl3pPr>
            <a:lvl4pPr lvl="3" rtl="0">
              <a:lnSpc>
                <a:spcPct val="100000"/>
              </a:lnSpc>
              <a:spcBef>
                <a:spcPts val="0"/>
              </a:spcBef>
              <a:spcAft>
                <a:spcPts val="0"/>
              </a:spcAft>
              <a:buClr>
                <a:srgbClr val="E9F0FC"/>
              </a:buClr>
              <a:buSzPts val="2600"/>
              <a:buNone/>
              <a:defRPr sz="3467">
                <a:solidFill>
                  <a:srgbClr val="E9F0FC"/>
                </a:solidFill>
              </a:defRPr>
            </a:lvl4pPr>
            <a:lvl5pPr lvl="4" rtl="0">
              <a:lnSpc>
                <a:spcPct val="100000"/>
              </a:lnSpc>
              <a:spcBef>
                <a:spcPts val="0"/>
              </a:spcBef>
              <a:spcAft>
                <a:spcPts val="0"/>
              </a:spcAft>
              <a:buClr>
                <a:srgbClr val="E9F0FC"/>
              </a:buClr>
              <a:buSzPts val="2600"/>
              <a:buNone/>
              <a:defRPr sz="3467">
                <a:solidFill>
                  <a:srgbClr val="E9F0FC"/>
                </a:solidFill>
              </a:defRPr>
            </a:lvl5pPr>
            <a:lvl6pPr lvl="5" rtl="0">
              <a:lnSpc>
                <a:spcPct val="100000"/>
              </a:lnSpc>
              <a:spcBef>
                <a:spcPts val="0"/>
              </a:spcBef>
              <a:spcAft>
                <a:spcPts val="0"/>
              </a:spcAft>
              <a:buClr>
                <a:srgbClr val="E9F0FC"/>
              </a:buClr>
              <a:buSzPts val="2600"/>
              <a:buNone/>
              <a:defRPr sz="3467">
                <a:solidFill>
                  <a:srgbClr val="E9F0FC"/>
                </a:solidFill>
              </a:defRPr>
            </a:lvl6pPr>
            <a:lvl7pPr lvl="6" rtl="0">
              <a:lnSpc>
                <a:spcPct val="100000"/>
              </a:lnSpc>
              <a:spcBef>
                <a:spcPts val="0"/>
              </a:spcBef>
              <a:spcAft>
                <a:spcPts val="0"/>
              </a:spcAft>
              <a:buClr>
                <a:srgbClr val="E9F0FC"/>
              </a:buClr>
              <a:buSzPts val="2600"/>
              <a:buNone/>
              <a:defRPr sz="3467">
                <a:solidFill>
                  <a:srgbClr val="E9F0FC"/>
                </a:solidFill>
              </a:defRPr>
            </a:lvl7pPr>
            <a:lvl8pPr lvl="7" rtl="0">
              <a:lnSpc>
                <a:spcPct val="100000"/>
              </a:lnSpc>
              <a:spcBef>
                <a:spcPts val="0"/>
              </a:spcBef>
              <a:spcAft>
                <a:spcPts val="0"/>
              </a:spcAft>
              <a:buClr>
                <a:srgbClr val="E9F0FC"/>
              </a:buClr>
              <a:buSzPts val="2600"/>
              <a:buNone/>
              <a:defRPr sz="3467">
                <a:solidFill>
                  <a:srgbClr val="E9F0FC"/>
                </a:solidFill>
              </a:defRPr>
            </a:lvl8pPr>
            <a:lvl9pPr lvl="8" rtl="0">
              <a:lnSpc>
                <a:spcPct val="100000"/>
              </a:lnSpc>
              <a:spcBef>
                <a:spcPts val="0"/>
              </a:spcBef>
              <a:spcAft>
                <a:spcPts val="0"/>
              </a:spcAft>
              <a:buClr>
                <a:srgbClr val="E9F0FC"/>
              </a:buClr>
              <a:buSzPts val="2600"/>
              <a:buNone/>
              <a:defRPr sz="3467">
                <a:solidFill>
                  <a:srgbClr val="E9F0FC"/>
                </a:solidFill>
              </a:defRPr>
            </a:lvl9pPr>
          </a:lstStyle>
          <a:p>
            <a:endParaRPr/>
          </a:p>
        </p:txBody>
      </p:sp>
      <p:sp>
        <p:nvSpPr>
          <p:cNvPr id="557" name="Google Shape;557;p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838567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558"/>
        <p:cNvGrpSpPr/>
        <p:nvPr/>
      </p:nvGrpSpPr>
      <p:grpSpPr>
        <a:xfrm>
          <a:off x="0" y="0"/>
          <a:ext cx="0" cy="0"/>
          <a:chOff x="0" y="0"/>
          <a:chExt cx="0" cy="0"/>
        </a:xfrm>
      </p:grpSpPr>
      <p:sp>
        <p:nvSpPr>
          <p:cNvPr id="559" name="Google Shape;559;p5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60" name="Google Shape;560;p5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 name="Google Shape;561;p5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988366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edia">
  <p:cSld name="Media">
    <p:bg>
      <p:bgPr>
        <a:solidFill>
          <a:schemeClr val="lt1"/>
        </a:solidFill>
        <a:effectLst/>
      </p:bgPr>
    </p:bg>
    <p:spTree>
      <p:nvGrpSpPr>
        <p:cNvPr id="1" name="Shape 562"/>
        <p:cNvGrpSpPr/>
        <p:nvPr/>
      </p:nvGrpSpPr>
      <p:grpSpPr>
        <a:xfrm>
          <a:off x="0" y="0"/>
          <a:ext cx="0" cy="0"/>
          <a:chOff x="0" y="0"/>
          <a:chExt cx="0" cy="0"/>
        </a:xfrm>
      </p:grpSpPr>
      <p:sp>
        <p:nvSpPr>
          <p:cNvPr id="563" name="Google Shape;563;p53"/>
          <p:cNvSpPr txBox="1">
            <a:spLocks noGrp="1"/>
          </p:cNvSpPr>
          <p:nvPr>
            <p:ph type="ctrTitle"/>
          </p:nvPr>
        </p:nvSpPr>
        <p:spPr>
          <a:xfrm>
            <a:off x="575095" y="691755"/>
            <a:ext cx="11172400" cy="603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1"/>
              </a:buClr>
              <a:buSzPts val="2300"/>
              <a:buFont typeface="Arial"/>
              <a:buNone/>
              <a:defRPr sz="3067" b="0" i="0" cap="none">
                <a:solidFill>
                  <a:schemeClr val="dk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4" name="Google Shape;564;p53"/>
          <p:cNvSpPr/>
          <p:nvPr/>
        </p:nvSpPr>
        <p:spPr>
          <a:xfrm>
            <a:off x="5" y="0"/>
            <a:ext cx="12192000" cy="1524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Arial"/>
              <a:ea typeface="Arial"/>
              <a:cs typeface="Arial"/>
              <a:sym typeface="Arial"/>
            </a:endParaRPr>
          </a:p>
        </p:txBody>
      </p:sp>
      <p:sp>
        <p:nvSpPr>
          <p:cNvPr id="565" name="Google Shape;565;p53"/>
          <p:cNvSpPr/>
          <p:nvPr/>
        </p:nvSpPr>
        <p:spPr>
          <a:xfrm>
            <a:off x="194199" y="6328299"/>
            <a:ext cx="339200" cy="3392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Arial"/>
              <a:ea typeface="Arial"/>
              <a:cs typeface="Arial"/>
              <a:sym typeface="Arial"/>
            </a:endParaRPr>
          </a:p>
        </p:txBody>
      </p:sp>
      <p:sp>
        <p:nvSpPr>
          <p:cNvPr id="566" name="Google Shape;566;p53"/>
          <p:cNvSpPr/>
          <p:nvPr/>
        </p:nvSpPr>
        <p:spPr>
          <a:xfrm>
            <a:off x="575095" y="6477000"/>
            <a:ext cx="190400" cy="1904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Arial"/>
              <a:ea typeface="Arial"/>
              <a:cs typeface="Arial"/>
              <a:sym typeface="Arial"/>
            </a:endParaRPr>
          </a:p>
        </p:txBody>
      </p:sp>
      <p:sp>
        <p:nvSpPr>
          <p:cNvPr id="567" name="Google Shape;567;p53"/>
          <p:cNvSpPr txBox="1">
            <a:spLocks noGrp="1"/>
          </p:cNvSpPr>
          <p:nvPr>
            <p:ph type="sldNum" idx="12"/>
          </p:nvPr>
        </p:nvSpPr>
        <p:spPr>
          <a:xfrm>
            <a:off x="62440" y="6392609"/>
            <a:ext cx="608000" cy="2108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
        <p:nvSpPr>
          <p:cNvPr id="568" name="Google Shape;568;p53"/>
          <p:cNvSpPr>
            <a:spLocks noGrp="1"/>
          </p:cNvSpPr>
          <p:nvPr>
            <p:ph type="media" idx="2"/>
          </p:nvPr>
        </p:nvSpPr>
        <p:spPr>
          <a:xfrm>
            <a:off x="575095" y="1371600"/>
            <a:ext cx="11172400" cy="4821200"/>
          </a:xfrm>
          <a:prstGeom prst="rect">
            <a:avLst/>
          </a:prstGeom>
          <a:noFill/>
          <a:ln w="28575" cap="flat" cmpd="sng">
            <a:solidFill>
              <a:schemeClr val="lt2"/>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100000"/>
              </a:lnSpc>
              <a:spcBef>
                <a:spcPts val="667"/>
              </a:spcBef>
              <a:spcAft>
                <a:spcPts val="0"/>
              </a:spcAft>
              <a:buClr>
                <a:schemeClr val="dk2"/>
              </a:buClr>
              <a:buSzPts val="12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267"/>
              </a:spcBef>
              <a:spcAft>
                <a:spcPts val="0"/>
              </a:spcAft>
              <a:buClr>
                <a:schemeClr val="dk2"/>
              </a:buClr>
              <a:buSzPts val="1100"/>
              <a:buFont typeface="Arial"/>
              <a:buNone/>
              <a:defRPr sz="1467" b="0" i="0" u="none" strike="noStrike" cap="none">
                <a:solidFill>
                  <a:schemeClr val="dk2"/>
                </a:solidFill>
                <a:latin typeface="Arial"/>
                <a:ea typeface="Arial"/>
                <a:cs typeface="Arial"/>
                <a:sym typeface="Arial"/>
              </a:defRPr>
            </a:lvl2pPr>
            <a:lvl3pPr marR="0" lvl="2" algn="l" rtl="0">
              <a:lnSpc>
                <a:spcPct val="100000"/>
              </a:lnSpc>
              <a:spcBef>
                <a:spcPts val="667"/>
              </a:spcBef>
              <a:spcAft>
                <a:spcPts val="0"/>
              </a:spcAft>
              <a:buClr>
                <a:schemeClr val="dk2"/>
              </a:buClr>
              <a:buSzPts val="800"/>
              <a:buFont typeface="Arial"/>
              <a:buNone/>
              <a:defRPr sz="1067" b="0" i="0" u="none" strike="noStrike" cap="none">
                <a:solidFill>
                  <a:schemeClr val="dk2"/>
                </a:solidFill>
                <a:latin typeface="Arial"/>
                <a:ea typeface="Arial"/>
                <a:cs typeface="Arial"/>
                <a:sym typeface="Arial"/>
              </a:defRPr>
            </a:lvl3pPr>
            <a:lvl4pPr marR="0" lvl="3" algn="l" rtl="0">
              <a:lnSpc>
                <a:spcPct val="100000"/>
              </a:lnSpc>
              <a:spcBef>
                <a:spcPts val="267"/>
              </a:spcBef>
              <a:spcAft>
                <a:spcPts val="0"/>
              </a:spcAft>
              <a:buClr>
                <a:schemeClr val="dk2"/>
              </a:buClr>
              <a:buSzPts val="800"/>
              <a:buFont typeface="Arial"/>
              <a:buNone/>
              <a:defRPr sz="1067" b="0" i="0" u="none" strike="noStrike" cap="none">
                <a:solidFill>
                  <a:schemeClr val="dk2"/>
                </a:solidFill>
                <a:latin typeface="Arial"/>
                <a:ea typeface="Arial"/>
                <a:cs typeface="Arial"/>
                <a:sym typeface="Arial"/>
              </a:defRPr>
            </a:lvl4pPr>
            <a:lvl5pPr marR="0" lvl="4" algn="l" rtl="0">
              <a:lnSpc>
                <a:spcPct val="100000"/>
              </a:lnSpc>
              <a:spcBef>
                <a:spcPts val="267"/>
              </a:spcBef>
              <a:spcAft>
                <a:spcPts val="0"/>
              </a:spcAft>
              <a:buClr>
                <a:schemeClr val="dk2"/>
              </a:buClr>
              <a:buSzPts val="800"/>
              <a:buFont typeface="Arial"/>
              <a:buNone/>
              <a:defRPr sz="1067" b="0" i="0" u="none" strike="noStrike" cap="none">
                <a:solidFill>
                  <a:schemeClr val="dk2"/>
                </a:solidFill>
                <a:latin typeface="Arial"/>
                <a:ea typeface="Arial"/>
                <a:cs typeface="Arial"/>
                <a:sym typeface="Arial"/>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794756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amp; Quote">
  <p:cSld name="Text &amp; Quote">
    <p:spTree>
      <p:nvGrpSpPr>
        <p:cNvPr id="1" name="Shape 569"/>
        <p:cNvGrpSpPr/>
        <p:nvPr/>
      </p:nvGrpSpPr>
      <p:grpSpPr>
        <a:xfrm>
          <a:off x="0" y="0"/>
          <a:ext cx="0" cy="0"/>
          <a:chOff x="0" y="0"/>
          <a:chExt cx="0" cy="0"/>
        </a:xfrm>
      </p:grpSpPr>
      <p:sp>
        <p:nvSpPr>
          <p:cNvPr id="570" name="Google Shape;570;p54"/>
          <p:cNvSpPr/>
          <p:nvPr/>
        </p:nvSpPr>
        <p:spPr>
          <a:xfrm>
            <a:off x="8127992" y="0"/>
            <a:ext cx="4064000" cy="68580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None/>
            </a:pPr>
            <a:endParaRPr sz="1867" b="0" i="0" u="none" strike="noStrike" cap="none" dirty="0">
              <a:solidFill>
                <a:srgbClr val="FFFFFF"/>
              </a:solidFill>
              <a:latin typeface="Arial"/>
              <a:ea typeface="Arial"/>
              <a:cs typeface="Arial"/>
              <a:sym typeface="Arial"/>
            </a:endParaRPr>
          </a:p>
        </p:txBody>
      </p:sp>
      <p:sp>
        <p:nvSpPr>
          <p:cNvPr id="571" name="Google Shape;571;p54"/>
          <p:cNvSpPr txBox="1">
            <a:spLocks noGrp="1"/>
          </p:cNvSpPr>
          <p:nvPr>
            <p:ph type="body" idx="1"/>
          </p:nvPr>
        </p:nvSpPr>
        <p:spPr>
          <a:xfrm>
            <a:off x="8420100" y="1981203"/>
            <a:ext cx="3365600" cy="3855600"/>
          </a:xfrm>
          <a:prstGeom prst="rect">
            <a:avLst/>
          </a:prstGeom>
          <a:noFill/>
          <a:ln>
            <a:noFill/>
          </a:ln>
        </p:spPr>
        <p:txBody>
          <a:bodyPr spcFirstLastPara="1" wrap="square" lIns="68575" tIns="34275" rIns="68575" bIns="34275" anchor="t" anchorCtr="0">
            <a:noAutofit/>
          </a:bodyPr>
          <a:lstStyle>
            <a:lvl1pPr marL="609585" lvl="0" indent="-406390" algn="l" rtl="0">
              <a:lnSpc>
                <a:spcPct val="100000"/>
              </a:lnSpc>
              <a:spcBef>
                <a:spcPts val="667"/>
              </a:spcBef>
              <a:spcAft>
                <a:spcPts val="0"/>
              </a:spcAft>
              <a:buSzPts val="1200"/>
              <a:buChar char="●"/>
              <a:defRPr sz="2800">
                <a:solidFill>
                  <a:schemeClr val="lt1"/>
                </a:solidFill>
                <a:latin typeface="Arial"/>
                <a:ea typeface="Arial"/>
                <a:cs typeface="Arial"/>
                <a:sym typeface="Arial"/>
              </a:defRPr>
            </a:lvl1pPr>
            <a:lvl2pPr marL="1219170" lvl="1" indent="-397923" algn="l" rtl="0">
              <a:lnSpc>
                <a:spcPct val="100000"/>
              </a:lnSpc>
              <a:spcBef>
                <a:spcPts val="267"/>
              </a:spcBef>
              <a:spcAft>
                <a:spcPts val="0"/>
              </a:spcAft>
              <a:buSzPts val="1100"/>
              <a:buChar char="○"/>
              <a:defRPr sz="3600">
                <a:solidFill>
                  <a:schemeClr val="lt1"/>
                </a:solidFill>
                <a:latin typeface="Arial"/>
                <a:ea typeface="Arial"/>
                <a:cs typeface="Arial"/>
                <a:sym typeface="Arial"/>
              </a:defRPr>
            </a:lvl2pPr>
            <a:lvl3pPr marL="1828754" lvl="2" indent="-372524" algn="l" rtl="0">
              <a:lnSpc>
                <a:spcPct val="100000"/>
              </a:lnSpc>
              <a:spcBef>
                <a:spcPts val="667"/>
              </a:spcBef>
              <a:spcAft>
                <a:spcPts val="0"/>
              </a:spcAft>
              <a:buSzPts val="800"/>
              <a:buChar char="■"/>
              <a:defRPr sz="2800">
                <a:solidFill>
                  <a:schemeClr val="lt1"/>
                </a:solidFill>
                <a:latin typeface="Arial"/>
                <a:ea typeface="Arial"/>
                <a:cs typeface="Arial"/>
                <a:sym typeface="Arial"/>
              </a:defRPr>
            </a:lvl3pPr>
            <a:lvl4pPr marL="2438339" lvl="3" indent="-372524" algn="l" rtl="0">
              <a:lnSpc>
                <a:spcPct val="100000"/>
              </a:lnSpc>
              <a:spcBef>
                <a:spcPts val="267"/>
              </a:spcBef>
              <a:spcAft>
                <a:spcPts val="0"/>
              </a:spcAft>
              <a:buSzPts val="800"/>
              <a:buChar char="●"/>
              <a:defRPr sz="2400">
                <a:solidFill>
                  <a:schemeClr val="lt1"/>
                </a:solidFill>
                <a:latin typeface="Arial"/>
                <a:ea typeface="Arial"/>
                <a:cs typeface="Arial"/>
                <a:sym typeface="Arial"/>
              </a:defRPr>
            </a:lvl4pPr>
            <a:lvl5pPr marL="3047924" lvl="4" indent="-372524" algn="l" rtl="0">
              <a:lnSpc>
                <a:spcPct val="100000"/>
              </a:lnSpc>
              <a:spcBef>
                <a:spcPts val="267"/>
              </a:spcBef>
              <a:spcAft>
                <a:spcPts val="0"/>
              </a:spcAft>
              <a:buSzPts val="800"/>
              <a:buChar char="○"/>
              <a:defRPr sz="2400">
                <a:solidFill>
                  <a:schemeClr val="lt1"/>
                </a:solidFill>
                <a:latin typeface="Arial"/>
                <a:ea typeface="Arial"/>
                <a:cs typeface="Arial"/>
                <a:sym typeface="Arial"/>
              </a:defRPr>
            </a:lvl5pPr>
            <a:lvl6pPr marL="3657509" lvl="5" indent="-431789" algn="l" rtl="0">
              <a:lnSpc>
                <a:spcPct val="100000"/>
              </a:lnSpc>
              <a:spcBef>
                <a:spcPts val="400"/>
              </a:spcBef>
              <a:spcAft>
                <a:spcPts val="0"/>
              </a:spcAft>
              <a:buSzPts val="1500"/>
              <a:buChar char="■"/>
              <a:defRPr/>
            </a:lvl6pPr>
            <a:lvl7pPr marL="4267093" lvl="6" indent="-431789" algn="l" rtl="0">
              <a:lnSpc>
                <a:spcPct val="100000"/>
              </a:lnSpc>
              <a:spcBef>
                <a:spcPts val="400"/>
              </a:spcBef>
              <a:spcAft>
                <a:spcPts val="0"/>
              </a:spcAft>
              <a:buSzPts val="1500"/>
              <a:buChar char="●"/>
              <a:defRPr/>
            </a:lvl7pPr>
            <a:lvl8pPr marL="4876678" lvl="7" indent="-431789" algn="l" rtl="0">
              <a:lnSpc>
                <a:spcPct val="100000"/>
              </a:lnSpc>
              <a:spcBef>
                <a:spcPts val="400"/>
              </a:spcBef>
              <a:spcAft>
                <a:spcPts val="0"/>
              </a:spcAft>
              <a:buSzPts val="1500"/>
              <a:buChar char="○"/>
              <a:defRPr/>
            </a:lvl8pPr>
            <a:lvl9pPr marL="5486263" lvl="8" indent="-431789" algn="l" rtl="0">
              <a:lnSpc>
                <a:spcPct val="100000"/>
              </a:lnSpc>
              <a:spcBef>
                <a:spcPts val="400"/>
              </a:spcBef>
              <a:spcAft>
                <a:spcPts val="0"/>
              </a:spcAft>
              <a:buSzPts val="1500"/>
              <a:buChar char="■"/>
              <a:defRPr/>
            </a:lvl9pPr>
          </a:lstStyle>
          <a:p>
            <a:endParaRPr/>
          </a:p>
        </p:txBody>
      </p:sp>
      <p:pic>
        <p:nvPicPr>
          <p:cNvPr id="572" name="Google Shape;572;p54"/>
          <p:cNvPicPr preferRelativeResize="0"/>
          <p:nvPr/>
        </p:nvPicPr>
        <p:blipFill rotWithShape="1">
          <a:blip r:embed="rId2">
            <a:alphaModFix/>
          </a:blip>
          <a:srcRect l="35284" t="20720" r="32317" b="56646"/>
          <a:stretch/>
        </p:blipFill>
        <p:spPr>
          <a:xfrm>
            <a:off x="7874007" y="124231"/>
            <a:ext cx="1866901" cy="1552171"/>
          </a:xfrm>
          <a:prstGeom prst="rect">
            <a:avLst/>
          </a:prstGeom>
          <a:noFill/>
          <a:ln>
            <a:noFill/>
          </a:ln>
        </p:spPr>
      </p:pic>
      <p:sp>
        <p:nvSpPr>
          <p:cNvPr id="573" name="Google Shape;573;p54"/>
          <p:cNvSpPr txBox="1">
            <a:spLocks noGrp="1"/>
          </p:cNvSpPr>
          <p:nvPr>
            <p:ph type="ctrTitle"/>
          </p:nvPr>
        </p:nvSpPr>
        <p:spPr>
          <a:xfrm>
            <a:off x="575095" y="691755"/>
            <a:ext cx="6740000" cy="603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2400"/>
              <a:buNone/>
              <a:defRPr sz="3067" b="0" i="0" cap="none">
                <a:solidFill>
                  <a:schemeClr val="dk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4" name="Google Shape;574;p54"/>
          <p:cNvSpPr txBox="1">
            <a:spLocks noGrp="1"/>
          </p:cNvSpPr>
          <p:nvPr>
            <p:ph type="subTitle" idx="2"/>
          </p:nvPr>
        </p:nvSpPr>
        <p:spPr>
          <a:xfrm>
            <a:off x="575095" y="1981203"/>
            <a:ext cx="6740000" cy="4191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667"/>
              </a:spcBef>
              <a:spcAft>
                <a:spcPts val="0"/>
              </a:spcAft>
              <a:buSzPts val="1200"/>
              <a:buNone/>
              <a:defRPr sz="1600" b="0" i="0" cap="none">
                <a:solidFill>
                  <a:srgbClr val="1E3250"/>
                </a:solidFill>
                <a:latin typeface="Mali Light"/>
                <a:ea typeface="Mali Light"/>
                <a:cs typeface="Mali Light"/>
                <a:sym typeface="Mali Light"/>
              </a:defRPr>
            </a:lvl1pPr>
            <a:lvl2pPr lvl="1" algn="ctr" rtl="0">
              <a:lnSpc>
                <a:spcPct val="100000"/>
              </a:lnSpc>
              <a:spcBef>
                <a:spcPts val="267"/>
              </a:spcBef>
              <a:spcAft>
                <a:spcPts val="0"/>
              </a:spcAft>
              <a:buSzPts val="1100"/>
              <a:buNone/>
              <a:defRPr>
                <a:solidFill>
                  <a:srgbClr val="898D95"/>
                </a:solidFill>
              </a:defRPr>
            </a:lvl2pPr>
            <a:lvl3pPr lvl="2" algn="ctr" rtl="0">
              <a:lnSpc>
                <a:spcPct val="100000"/>
              </a:lnSpc>
              <a:spcBef>
                <a:spcPts val="667"/>
              </a:spcBef>
              <a:spcAft>
                <a:spcPts val="0"/>
              </a:spcAft>
              <a:buSzPts val="800"/>
              <a:buNone/>
              <a:defRPr>
                <a:solidFill>
                  <a:srgbClr val="898D95"/>
                </a:solidFill>
              </a:defRPr>
            </a:lvl3pPr>
            <a:lvl4pPr lvl="3" algn="ctr" rtl="0">
              <a:lnSpc>
                <a:spcPct val="100000"/>
              </a:lnSpc>
              <a:spcBef>
                <a:spcPts val="267"/>
              </a:spcBef>
              <a:spcAft>
                <a:spcPts val="0"/>
              </a:spcAft>
              <a:buSzPts val="800"/>
              <a:buNone/>
              <a:defRPr>
                <a:solidFill>
                  <a:srgbClr val="898D95"/>
                </a:solidFill>
              </a:defRPr>
            </a:lvl4pPr>
            <a:lvl5pPr lvl="4" algn="ctr" rtl="0">
              <a:lnSpc>
                <a:spcPct val="100000"/>
              </a:lnSpc>
              <a:spcBef>
                <a:spcPts val="267"/>
              </a:spcBef>
              <a:spcAft>
                <a:spcPts val="0"/>
              </a:spcAft>
              <a:buSzPts val="800"/>
              <a:buNone/>
              <a:defRPr>
                <a:solidFill>
                  <a:srgbClr val="898D95"/>
                </a:solidFill>
              </a:defRPr>
            </a:lvl5pPr>
            <a:lvl6pPr lvl="5" algn="ctr" rtl="0">
              <a:lnSpc>
                <a:spcPct val="100000"/>
              </a:lnSpc>
              <a:spcBef>
                <a:spcPts val="400"/>
              </a:spcBef>
              <a:spcAft>
                <a:spcPts val="0"/>
              </a:spcAft>
              <a:buSzPts val="1500"/>
              <a:buNone/>
              <a:defRPr>
                <a:solidFill>
                  <a:srgbClr val="898D95"/>
                </a:solidFill>
              </a:defRPr>
            </a:lvl6pPr>
            <a:lvl7pPr lvl="6" algn="ctr" rtl="0">
              <a:lnSpc>
                <a:spcPct val="100000"/>
              </a:lnSpc>
              <a:spcBef>
                <a:spcPts val="400"/>
              </a:spcBef>
              <a:spcAft>
                <a:spcPts val="0"/>
              </a:spcAft>
              <a:buSzPts val="1500"/>
              <a:buNone/>
              <a:defRPr>
                <a:solidFill>
                  <a:srgbClr val="898D95"/>
                </a:solidFill>
              </a:defRPr>
            </a:lvl7pPr>
            <a:lvl8pPr lvl="7" algn="ctr" rtl="0">
              <a:lnSpc>
                <a:spcPct val="100000"/>
              </a:lnSpc>
              <a:spcBef>
                <a:spcPts val="400"/>
              </a:spcBef>
              <a:spcAft>
                <a:spcPts val="0"/>
              </a:spcAft>
              <a:buSzPts val="1500"/>
              <a:buNone/>
              <a:defRPr>
                <a:solidFill>
                  <a:srgbClr val="898D95"/>
                </a:solidFill>
              </a:defRPr>
            </a:lvl8pPr>
            <a:lvl9pPr lvl="8" algn="ctr" rtl="0">
              <a:lnSpc>
                <a:spcPct val="100000"/>
              </a:lnSpc>
              <a:spcBef>
                <a:spcPts val="400"/>
              </a:spcBef>
              <a:spcAft>
                <a:spcPts val="0"/>
              </a:spcAft>
              <a:buSzPts val="1500"/>
              <a:buNone/>
              <a:defRPr>
                <a:solidFill>
                  <a:srgbClr val="898D95"/>
                </a:solidFill>
              </a:defRPr>
            </a:lvl9pPr>
          </a:lstStyle>
          <a:p>
            <a:endParaRPr/>
          </a:p>
        </p:txBody>
      </p:sp>
    </p:spTree>
    <p:extLst>
      <p:ext uri="{BB962C8B-B14F-4D97-AF65-F5344CB8AC3E}">
        <p14:creationId xmlns:p14="http://schemas.microsoft.com/office/powerpoint/2010/main" val="4143866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resenters">
  <p:cSld name="Presenters">
    <p:bg>
      <p:bgPr>
        <a:solidFill>
          <a:schemeClr val="lt1"/>
        </a:solidFill>
        <a:effectLst/>
      </p:bgPr>
    </p:bg>
    <p:spTree>
      <p:nvGrpSpPr>
        <p:cNvPr id="1" name="Shape 575"/>
        <p:cNvGrpSpPr/>
        <p:nvPr/>
      </p:nvGrpSpPr>
      <p:grpSpPr>
        <a:xfrm>
          <a:off x="0" y="0"/>
          <a:ext cx="0" cy="0"/>
          <a:chOff x="0" y="0"/>
          <a:chExt cx="0" cy="0"/>
        </a:xfrm>
      </p:grpSpPr>
      <p:sp>
        <p:nvSpPr>
          <p:cNvPr id="576" name="Google Shape;576;p55"/>
          <p:cNvSpPr txBox="1">
            <a:spLocks noGrp="1"/>
          </p:cNvSpPr>
          <p:nvPr>
            <p:ph type="ctrTitle"/>
          </p:nvPr>
        </p:nvSpPr>
        <p:spPr>
          <a:xfrm>
            <a:off x="575095" y="691755"/>
            <a:ext cx="11033200" cy="603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2400"/>
              <a:buNone/>
              <a:defRPr sz="3067" b="0" i="0" cap="none">
                <a:solidFill>
                  <a:schemeClr val="dk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7" name="Google Shape;577;p55"/>
          <p:cNvSpPr txBox="1">
            <a:spLocks noGrp="1"/>
          </p:cNvSpPr>
          <p:nvPr>
            <p:ph type="subTitle" idx="1"/>
          </p:nvPr>
        </p:nvSpPr>
        <p:spPr>
          <a:xfrm>
            <a:off x="575095" y="1379796"/>
            <a:ext cx="11033200" cy="479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667"/>
              </a:spcBef>
              <a:spcAft>
                <a:spcPts val="0"/>
              </a:spcAft>
              <a:buSzPts val="1200"/>
              <a:buNone/>
              <a:defRPr sz="1600" b="0" i="0" cap="none">
                <a:solidFill>
                  <a:srgbClr val="1E3250"/>
                </a:solidFill>
                <a:latin typeface="Mali Light"/>
                <a:ea typeface="Mali Light"/>
                <a:cs typeface="Mali Light"/>
                <a:sym typeface="Mali Light"/>
              </a:defRPr>
            </a:lvl1pPr>
            <a:lvl2pPr lvl="1" algn="ctr" rtl="0">
              <a:lnSpc>
                <a:spcPct val="100000"/>
              </a:lnSpc>
              <a:spcBef>
                <a:spcPts val="267"/>
              </a:spcBef>
              <a:spcAft>
                <a:spcPts val="0"/>
              </a:spcAft>
              <a:buSzPts val="1100"/>
              <a:buNone/>
              <a:defRPr>
                <a:solidFill>
                  <a:srgbClr val="898D95"/>
                </a:solidFill>
              </a:defRPr>
            </a:lvl2pPr>
            <a:lvl3pPr lvl="2" algn="ctr" rtl="0">
              <a:lnSpc>
                <a:spcPct val="100000"/>
              </a:lnSpc>
              <a:spcBef>
                <a:spcPts val="667"/>
              </a:spcBef>
              <a:spcAft>
                <a:spcPts val="0"/>
              </a:spcAft>
              <a:buSzPts val="800"/>
              <a:buNone/>
              <a:defRPr>
                <a:solidFill>
                  <a:srgbClr val="898D95"/>
                </a:solidFill>
              </a:defRPr>
            </a:lvl3pPr>
            <a:lvl4pPr lvl="3" algn="ctr" rtl="0">
              <a:lnSpc>
                <a:spcPct val="100000"/>
              </a:lnSpc>
              <a:spcBef>
                <a:spcPts val="267"/>
              </a:spcBef>
              <a:spcAft>
                <a:spcPts val="0"/>
              </a:spcAft>
              <a:buSzPts val="800"/>
              <a:buNone/>
              <a:defRPr>
                <a:solidFill>
                  <a:srgbClr val="898D95"/>
                </a:solidFill>
              </a:defRPr>
            </a:lvl4pPr>
            <a:lvl5pPr lvl="4" algn="ctr" rtl="0">
              <a:lnSpc>
                <a:spcPct val="100000"/>
              </a:lnSpc>
              <a:spcBef>
                <a:spcPts val="267"/>
              </a:spcBef>
              <a:spcAft>
                <a:spcPts val="0"/>
              </a:spcAft>
              <a:buSzPts val="800"/>
              <a:buNone/>
              <a:defRPr>
                <a:solidFill>
                  <a:srgbClr val="898D95"/>
                </a:solidFill>
              </a:defRPr>
            </a:lvl5pPr>
            <a:lvl6pPr lvl="5" algn="ctr" rtl="0">
              <a:lnSpc>
                <a:spcPct val="100000"/>
              </a:lnSpc>
              <a:spcBef>
                <a:spcPts val="400"/>
              </a:spcBef>
              <a:spcAft>
                <a:spcPts val="0"/>
              </a:spcAft>
              <a:buSzPts val="1500"/>
              <a:buNone/>
              <a:defRPr>
                <a:solidFill>
                  <a:srgbClr val="898D95"/>
                </a:solidFill>
              </a:defRPr>
            </a:lvl6pPr>
            <a:lvl7pPr lvl="6" algn="ctr" rtl="0">
              <a:lnSpc>
                <a:spcPct val="100000"/>
              </a:lnSpc>
              <a:spcBef>
                <a:spcPts val="400"/>
              </a:spcBef>
              <a:spcAft>
                <a:spcPts val="0"/>
              </a:spcAft>
              <a:buSzPts val="1500"/>
              <a:buNone/>
              <a:defRPr>
                <a:solidFill>
                  <a:srgbClr val="898D95"/>
                </a:solidFill>
              </a:defRPr>
            </a:lvl7pPr>
            <a:lvl8pPr lvl="7" algn="ctr" rtl="0">
              <a:lnSpc>
                <a:spcPct val="100000"/>
              </a:lnSpc>
              <a:spcBef>
                <a:spcPts val="400"/>
              </a:spcBef>
              <a:spcAft>
                <a:spcPts val="0"/>
              </a:spcAft>
              <a:buSzPts val="1500"/>
              <a:buNone/>
              <a:defRPr>
                <a:solidFill>
                  <a:srgbClr val="898D95"/>
                </a:solidFill>
              </a:defRPr>
            </a:lvl8pPr>
            <a:lvl9pPr lvl="8" algn="ctr" rtl="0">
              <a:lnSpc>
                <a:spcPct val="100000"/>
              </a:lnSpc>
              <a:spcBef>
                <a:spcPts val="400"/>
              </a:spcBef>
              <a:spcAft>
                <a:spcPts val="0"/>
              </a:spcAft>
              <a:buSzPts val="1500"/>
              <a:buNone/>
              <a:defRPr>
                <a:solidFill>
                  <a:srgbClr val="898D95"/>
                </a:solidFill>
              </a:defRPr>
            </a:lvl9pPr>
          </a:lstStyle>
          <a:p>
            <a:endParaRPr/>
          </a:p>
        </p:txBody>
      </p:sp>
      <p:sp>
        <p:nvSpPr>
          <p:cNvPr id="578" name="Google Shape;578;p55"/>
          <p:cNvSpPr/>
          <p:nvPr/>
        </p:nvSpPr>
        <p:spPr>
          <a:xfrm>
            <a:off x="5" y="0"/>
            <a:ext cx="12192000" cy="1524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None/>
            </a:pPr>
            <a:endParaRPr sz="1867"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7634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light)">
  <p:cSld name="TItle and body (ligh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b="1"/>
            </a:lvl1pPr>
            <a:lvl2pPr lvl="1">
              <a:spcBef>
                <a:spcPts val="0"/>
              </a:spcBef>
              <a:spcAft>
                <a:spcPts val="0"/>
              </a:spcAft>
              <a:buSzPts val="3200"/>
              <a:buNone/>
              <a:defRPr b="1"/>
            </a:lvl2pPr>
            <a:lvl3pPr lvl="2">
              <a:spcBef>
                <a:spcPts val="0"/>
              </a:spcBef>
              <a:spcAft>
                <a:spcPts val="0"/>
              </a:spcAft>
              <a:buSzPts val="3200"/>
              <a:buNone/>
              <a:defRPr b="1"/>
            </a:lvl3pPr>
            <a:lvl4pPr lvl="3">
              <a:spcBef>
                <a:spcPts val="0"/>
              </a:spcBef>
              <a:spcAft>
                <a:spcPts val="0"/>
              </a:spcAft>
              <a:buSzPts val="3200"/>
              <a:buNone/>
              <a:defRPr b="1"/>
            </a:lvl4pPr>
            <a:lvl5pPr lvl="4">
              <a:spcBef>
                <a:spcPts val="0"/>
              </a:spcBef>
              <a:spcAft>
                <a:spcPts val="0"/>
              </a:spcAft>
              <a:buSzPts val="3200"/>
              <a:buNone/>
              <a:defRPr b="1"/>
            </a:lvl5pPr>
            <a:lvl6pPr lvl="5">
              <a:spcBef>
                <a:spcPts val="0"/>
              </a:spcBef>
              <a:spcAft>
                <a:spcPts val="0"/>
              </a:spcAft>
              <a:buSzPts val="3200"/>
              <a:buNone/>
              <a:defRPr b="1"/>
            </a:lvl6pPr>
            <a:lvl7pPr lvl="6">
              <a:spcBef>
                <a:spcPts val="0"/>
              </a:spcBef>
              <a:spcAft>
                <a:spcPts val="0"/>
              </a:spcAft>
              <a:buSzPts val="3200"/>
              <a:buNone/>
              <a:defRPr b="1"/>
            </a:lvl7pPr>
            <a:lvl8pPr lvl="7">
              <a:spcBef>
                <a:spcPts val="0"/>
              </a:spcBef>
              <a:spcAft>
                <a:spcPts val="0"/>
              </a:spcAft>
              <a:buSzPts val="3200"/>
              <a:buNone/>
              <a:defRPr b="1"/>
            </a:lvl8pPr>
            <a:lvl9pPr lvl="8">
              <a:spcBef>
                <a:spcPts val="0"/>
              </a:spcBef>
              <a:spcAft>
                <a:spcPts val="0"/>
              </a:spcAft>
              <a:buSzPts val="3200"/>
              <a:buNone/>
              <a:defRPr b="1"/>
            </a:lvl9pPr>
          </a:lstStyle>
          <a:p>
            <a:endParaRPr/>
          </a:p>
        </p:txBody>
      </p:sp>
      <p:sp>
        <p:nvSpPr>
          <p:cNvPr id="43" name="Google Shape;43;p6"/>
          <p:cNvSpPr txBox="1">
            <a:spLocks noGrp="1"/>
          </p:cNvSpPr>
          <p:nvPr>
            <p:ph type="body" idx="1"/>
          </p:nvPr>
        </p:nvSpPr>
        <p:spPr>
          <a:xfrm>
            <a:off x="415600" y="1529533"/>
            <a:ext cx="11360800" cy="4344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Clr>
                <a:schemeClr val="dk1"/>
              </a:buClr>
              <a:buSzPts val="14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pic>
        <p:nvPicPr>
          <p:cNvPr id="44" name="Google Shape;44;p6"/>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887721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arge Point">
  <p:cSld name="Large Point">
    <p:spTree>
      <p:nvGrpSpPr>
        <p:cNvPr id="1" name="Shape 579"/>
        <p:cNvGrpSpPr/>
        <p:nvPr/>
      </p:nvGrpSpPr>
      <p:grpSpPr>
        <a:xfrm>
          <a:off x="0" y="0"/>
          <a:ext cx="0" cy="0"/>
          <a:chOff x="0" y="0"/>
          <a:chExt cx="0" cy="0"/>
        </a:xfrm>
      </p:grpSpPr>
      <p:sp>
        <p:nvSpPr>
          <p:cNvPr id="580" name="Google Shape;580;p56"/>
          <p:cNvSpPr/>
          <p:nvPr/>
        </p:nvSpPr>
        <p:spPr>
          <a:xfrm>
            <a:off x="0" y="0"/>
            <a:ext cx="12192000" cy="68580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Arial"/>
              <a:ea typeface="Arial"/>
              <a:cs typeface="Arial"/>
              <a:sym typeface="Arial"/>
            </a:endParaRPr>
          </a:p>
        </p:txBody>
      </p:sp>
      <p:sp>
        <p:nvSpPr>
          <p:cNvPr id="581" name="Google Shape;581;p56"/>
          <p:cNvSpPr txBox="1">
            <a:spLocks noGrp="1"/>
          </p:cNvSpPr>
          <p:nvPr>
            <p:ph type="title"/>
          </p:nvPr>
        </p:nvSpPr>
        <p:spPr>
          <a:xfrm>
            <a:off x="836889" y="1540419"/>
            <a:ext cx="8569600" cy="3777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700"/>
              <a:buFont typeface="Arial"/>
              <a:buNone/>
              <a:defRPr sz="3600" b="0" i="0"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582" name="Google Shape;582;p56"/>
          <p:cNvPicPr preferRelativeResize="0"/>
          <p:nvPr/>
        </p:nvPicPr>
        <p:blipFill rotWithShape="1">
          <a:blip r:embed="rId2">
            <a:alphaModFix/>
          </a:blip>
          <a:srcRect/>
          <a:stretch/>
        </p:blipFill>
        <p:spPr>
          <a:xfrm>
            <a:off x="10058400" y="6022817"/>
            <a:ext cx="1787857" cy="527991"/>
          </a:xfrm>
          <a:prstGeom prst="rect">
            <a:avLst/>
          </a:prstGeom>
          <a:noFill/>
          <a:ln>
            <a:noFill/>
          </a:ln>
        </p:spPr>
      </p:pic>
    </p:spTree>
    <p:extLst>
      <p:ext uri="{BB962C8B-B14F-4D97-AF65-F5344CB8AC3E}">
        <p14:creationId xmlns:p14="http://schemas.microsoft.com/office/powerpoint/2010/main" val="3482466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chemeClr val="dk1"/>
        </a:solidFill>
        <a:effectLst/>
      </p:bgPr>
    </p:bg>
    <p:spTree>
      <p:nvGrpSpPr>
        <p:cNvPr id="1" name="Shape 583"/>
        <p:cNvGrpSpPr/>
        <p:nvPr/>
      </p:nvGrpSpPr>
      <p:grpSpPr>
        <a:xfrm>
          <a:off x="0" y="0"/>
          <a:ext cx="0" cy="0"/>
          <a:chOff x="0" y="0"/>
          <a:chExt cx="0" cy="0"/>
        </a:xfrm>
      </p:grpSpPr>
      <p:grpSp>
        <p:nvGrpSpPr>
          <p:cNvPr id="584" name="Google Shape;584;p57"/>
          <p:cNvGrpSpPr/>
          <p:nvPr/>
        </p:nvGrpSpPr>
        <p:grpSpPr>
          <a:xfrm>
            <a:off x="7824355" y="6003483"/>
            <a:ext cx="4071324" cy="602111"/>
            <a:chOff x="1195625" y="2019225"/>
            <a:chExt cx="6828025" cy="1009800"/>
          </a:xfrm>
        </p:grpSpPr>
        <p:pic>
          <p:nvPicPr>
            <p:cNvPr id="585" name="Google Shape;585;p57"/>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586" name="Google Shape;586;p57"/>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587" name="Google Shape;587;p57"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588" name="Google Shape;588;p57"/>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89" name="Google Shape;589;p57"/>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90" name="Google Shape;590;p57"/>
          <p:cNvSpPr txBox="1">
            <a:spLocks noGrp="1"/>
          </p:cNvSpPr>
          <p:nvPr>
            <p:ph type="title"/>
          </p:nvPr>
        </p:nvSpPr>
        <p:spPr>
          <a:xfrm>
            <a:off x="3516867" y="1266933"/>
            <a:ext cx="81484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591" name="Google Shape;591;p57"/>
          <p:cNvSpPr txBox="1">
            <a:spLocks noGrp="1"/>
          </p:cNvSpPr>
          <p:nvPr>
            <p:ph type="title" idx="2"/>
          </p:nvPr>
        </p:nvSpPr>
        <p:spPr>
          <a:xfrm>
            <a:off x="3516867" y="4074833"/>
            <a:ext cx="81484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Tree>
    <p:extLst>
      <p:ext uri="{BB962C8B-B14F-4D97-AF65-F5344CB8AC3E}">
        <p14:creationId xmlns:p14="http://schemas.microsoft.com/office/powerpoint/2010/main" val="595485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2"/>
        <p:cNvGrpSpPr/>
        <p:nvPr/>
      </p:nvGrpSpPr>
      <p:grpSpPr>
        <a:xfrm>
          <a:off x="0" y="0"/>
          <a:ext cx="0" cy="0"/>
          <a:chOff x="0" y="0"/>
          <a:chExt cx="0" cy="0"/>
        </a:xfrm>
      </p:grpSpPr>
      <p:sp>
        <p:nvSpPr>
          <p:cNvPr id="593" name="Google Shape;593;p58"/>
          <p:cNvSpPr txBox="1">
            <a:spLocks noGrp="1"/>
          </p:cNvSpPr>
          <p:nvPr>
            <p:ph type="title"/>
          </p:nvPr>
        </p:nvSpPr>
        <p:spPr>
          <a:xfrm>
            <a:off x="609600" y="548033"/>
            <a:ext cx="10972800" cy="4048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8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693073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24355" y="6003483"/>
            <a:ext cx="4071324" cy="602111"/>
            <a:chOff x="1195625" y="2019225"/>
            <a:chExt cx="6828025" cy="1009800"/>
          </a:xfrm>
        </p:grpSpPr>
        <p:pic>
          <p:nvPicPr>
            <p:cNvPr id="11" name="Google Shape;11;p2"/>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12" name="Google Shape;12;p2"/>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13" name="Google Shape;13;p2"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14" name="Google Shape;14;p2"/>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15" name="Google Shape;15;p2"/>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16" name="Google Shape;16;p2"/>
          <p:cNvSpPr txBox="1">
            <a:spLocks noGrp="1"/>
          </p:cNvSpPr>
          <p:nvPr>
            <p:ph type="title"/>
          </p:nvPr>
        </p:nvSpPr>
        <p:spPr>
          <a:xfrm>
            <a:off x="3516867" y="1266933"/>
            <a:ext cx="81484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17" name="Google Shape;17;p2"/>
          <p:cNvSpPr txBox="1">
            <a:spLocks noGrp="1"/>
          </p:cNvSpPr>
          <p:nvPr>
            <p:ph type="title" idx="2"/>
          </p:nvPr>
        </p:nvSpPr>
        <p:spPr>
          <a:xfrm>
            <a:off x="3516867" y="4074833"/>
            <a:ext cx="81484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Tree>
    <p:extLst>
      <p:ext uri="{BB962C8B-B14F-4D97-AF65-F5344CB8AC3E}">
        <p14:creationId xmlns:p14="http://schemas.microsoft.com/office/powerpoint/2010/main" val="673911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2 (with image)">
  <p:cSld name="Title slide 2 (with image)">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7824355" y="6003483"/>
            <a:ext cx="4071324" cy="602111"/>
            <a:chOff x="1195625" y="2019225"/>
            <a:chExt cx="6828025" cy="1009800"/>
          </a:xfrm>
        </p:grpSpPr>
        <p:pic>
          <p:nvPicPr>
            <p:cNvPr id="20" name="Google Shape;20;p3"/>
            <p:cNvPicPr preferRelativeResize="0"/>
            <p:nvPr/>
          </p:nvPicPr>
          <p:blipFill rotWithShape="1">
            <a:blip r:embed="rId2">
              <a:alphaModFix/>
            </a:blip>
            <a:srcRect/>
            <a:stretch/>
          </p:blipFill>
          <p:spPr>
            <a:xfrm>
              <a:off x="1195625" y="2133521"/>
              <a:ext cx="2920532" cy="775437"/>
            </a:xfrm>
            <a:prstGeom prst="rect">
              <a:avLst/>
            </a:prstGeom>
            <a:noFill/>
            <a:ln>
              <a:noFill/>
            </a:ln>
          </p:spPr>
        </p:pic>
        <p:cxnSp>
          <p:nvCxnSpPr>
            <p:cNvPr id="21" name="Google Shape;21;p3"/>
            <p:cNvCxnSpPr/>
            <p:nvPr/>
          </p:nvCxnSpPr>
          <p:spPr>
            <a:xfrm>
              <a:off x="4572000" y="2019225"/>
              <a:ext cx="0" cy="1009800"/>
            </a:xfrm>
            <a:prstGeom prst="straightConnector1">
              <a:avLst/>
            </a:prstGeom>
            <a:noFill/>
            <a:ln w="9525" cap="flat" cmpd="sng">
              <a:solidFill>
                <a:srgbClr val="E9F0FC"/>
              </a:solidFill>
              <a:prstDash val="solid"/>
              <a:round/>
              <a:headEnd type="none" w="med" len="med"/>
              <a:tailEnd type="none" w="med" len="med"/>
            </a:ln>
          </p:spPr>
        </p:cxnSp>
        <p:pic>
          <p:nvPicPr>
            <p:cNvPr id="22" name="Google Shape;22;p3" descr="Masterbrand Logotype_gradient_white_RGB[1][1] copy.png"/>
            <p:cNvPicPr preferRelativeResize="0"/>
            <p:nvPr/>
          </p:nvPicPr>
          <p:blipFill rotWithShape="1">
            <a:blip r:embed="rId3">
              <a:alphaModFix/>
            </a:blip>
            <a:srcRect/>
            <a:stretch/>
          </p:blipFill>
          <p:spPr>
            <a:xfrm>
              <a:off x="5103117" y="2050550"/>
              <a:ext cx="2920532" cy="862000"/>
            </a:xfrm>
            <a:prstGeom prst="rect">
              <a:avLst/>
            </a:prstGeom>
            <a:noFill/>
            <a:ln>
              <a:noFill/>
            </a:ln>
          </p:spPr>
        </p:pic>
      </p:grpSp>
      <p:sp>
        <p:nvSpPr>
          <p:cNvPr id="23" name="Google Shape;23;p3"/>
          <p:cNvSpPr/>
          <p:nvPr/>
        </p:nvSpPr>
        <p:spPr>
          <a:xfrm>
            <a:off x="7421600" y="5790732"/>
            <a:ext cx="5068800" cy="1004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24" name="Google Shape;24;p3"/>
          <p:cNvSpPr/>
          <p:nvPr/>
        </p:nvSpPr>
        <p:spPr>
          <a:xfrm>
            <a:off x="415603" y="0"/>
            <a:ext cx="27136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25" name="Google Shape;25;p3"/>
          <p:cNvSpPr txBox="1">
            <a:spLocks noGrp="1"/>
          </p:cNvSpPr>
          <p:nvPr>
            <p:ph type="title"/>
          </p:nvPr>
        </p:nvSpPr>
        <p:spPr>
          <a:xfrm>
            <a:off x="4692067" y="1266933"/>
            <a:ext cx="6973200" cy="2667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26" name="Google Shape;26;p3"/>
          <p:cNvSpPr txBox="1">
            <a:spLocks noGrp="1"/>
          </p:cNvSpPr>
          <p:nvPr>
            <p:ph type="title" idx="2"/>
          </p:nvPr>
        </p:nvSpPr>
        <p:spPr>
          <a:xfrm>
            <a:off x="4692067" y="4074833"/>
            <a:ext cx="6973200" cy="1256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0">
                <a:solidFill>
                  <a:schemeClr val="lt1"/>
                </a:solidFill>
              </a:defRPr>
            </a:lvl1pPr>
            <a:lvl2pPr lvl="1" rtl="0">
              <a:spcBef>
                <a:spcPts val="0"/>
              </a:spcBef>
              <a:spcAft>
                <a:spcPts val="0"/>
              </a:spcAft>
              <a:buClr>
                <a:schemeClr val="lt1"/>
              </a:buClr>
              <a:buSzPts val="3000"/>
              <a:buNone/>
              <a:defRPr sz="4000" b="0">
                <a:solidFill>
                  <a:schemeClr val="lt1"/>
                </a:solidFill>
              </a:defRPr>
            </a:lvl2pPr>
            <a:lvl3pPr lvl="2" rtl="0">
              <a:spcBef>
                <a:spcPts val="0"/>
              </a:spcBef>
              <a:spcAft>
                <a:spcPts val="0"/>
              </a:spcAft>
              <a:buClr>
                <a:schemeClr val="lt1"/>
              </a:buClr>
              <a:buSzPts val="3000"/>
              <a:buNone/>
              <a:defRPr sz="4000" b="0">
                <a:solidFill>
                  <a:schemeClr val="lt1"/>
                </a:solidFill>
              </a:defRPr>
            </a:lvl3pPr>
            <a:lvl4pPr lvl="3" rtl="0">
              <a:spcBef>
                <a:spcPts val="0"/>
              </a:spcBef>
              <a:spcAft>
                <a:spcPts val="0"/>
              </a:spcAft>
              <a:buClr>
                <a:schemeClr val="lt1"/>
              </a:buClr>
              <a:buSzPts val="3000"/>
              <a:buNone/>
              <a:defRPr sz="4000" b="0">
                <a:solidFill>
                  <a:schemeClr val="lt1"/>
                </a:solidFill>
              </a:defRPr>
            </a:lvl4pPr>
            <a:lvl5pPr lvl="4" rtl="0">
              <a:spcBef>
                <a:spcPts val="0"/>
              </a:spcBef>
              <a:spcAft>
                <a:spcPts val="0"/>
              </a:spcAft>
              <a:buClr>
                <a:schemeClr val="lt1"/>
              </a:buClr>
              <a:buSzPts val="3000"/>
              <a:buNone/>
              <a:defRPr sz="4000" b="0">
                <a:solidFill>
                  <a:schemeClr val="lt1"/>
                </a:solidFill>
              </a:defRPr>
            </a:lvl5pPr>
            <a:lvl6pPr lvl="5" rtl="0">
              <a:spcBef>
                <a:spcPts val="0"/>
              </a:spcBef>
              <a:spcAft>
                <a:spcPts val="0"/>
              </a:spcAft>
              <a:buClr>
                <a:schemeClr val="lt1"/>
              </a:buClr>
              <a:buSzPts val="3000"/>
              <a:buNone/>
              <a:defRPr sz="4000" b="0">
                <a:solidFill>
                  <a:schemeClr val="lt1"/>
                </a:solidFill>
              </a:defRPr>
            </a:lvl6pPr>
            <a:lvl7pPr lvl="6" rtl="0">
              <a:spcBef>
                <a:spcPts val="0"/>
              </a:spcBef>
              <a:spcAft>
                <a:spcPts val="0"/>
              </a:spcAft>
              <a:buClr>
                <a:schemeClr val="lt1"/>
              </a:buClr>
              <a:buSzPts val="3000"/>
              <a:buNone/>
              <a:defRPr sz="4000" b="0">
                <a:solidFill>
                  <a:schemeClr val="lt1"/>
                </a:solidFill>
              </a:defRPr>
            </a:lvl7pPr>
            <a:lvl8pPr lvl="7" rtl="0">
              <a:spcBef>
                <a:spcPts val="0"/>
              </a:spcBef>
              <a:spcAft>
                <a:spcPts val="0"/>
              </a:spcAft>
              <a:buClr>
                <a:schemeClr val="lt1"/>
              </a:buClr>
              <a:buSzPts val="3000"/>
              <a:buNone/>
              <a:defRPr sz="4000" b="0">
                <a:solidFill>
                  <a:schemeClr val="lt1"/>
                </a:solidFill>
              </a:defRPr>
            </a:lvl8pPr>
            <a:lvl9pPr lvl="8" rtl="0">
              <a:spcBef>
                <a:spcPts val="0"/>
              </a:spcBef>
              <a:spcAft>
                <a:spcPts val="0"/>
              </a:spcAft>
              <a:buClr>
                <a:schemeClr val="lt1"/>
              </a:buClr>
              <a:buSzPts val="3000"/>
              <a:buNone/>
              <a:defRPr sz="4000" b="0">
                <a:solidFill>
                  <a:schemeClr val="lt1"/>
                </a:solidFill>
              </a:defRPr>
            </a:lvl9pPr>
          </a:lstStyle>
          <a:p>
            <a:endParaRPr/>
          </a:p>
        </p:txBody>
      </p:sp>
      <p:sp>
        <p:nvSpPr>
          <p:cNvPr id="27" name="Google Shape;27;p3"/>
          <p:cNvSpPr>
            <a:spLocks noGrp="1"/>
          </p:cNvSpPr>
          <p:nvPr>
            <p:ph type="pic" idx="3"/>
          </p:nvPr>
        </p:nvSpPr>
        <p:spPr>
          <a:xfrm>
            <a:off x="0" y="742600"/>
            <a:ext cx="2571600" cy="2430000"/>
          </a:xfrm>
          <a:prstGeom prst="rect">
            <a:avLst/>
          </a:prstGeom>
          <a:noFill/>
          <a:ln>
            <a:noFill/>
          </a:ln>
        </p:spPr>
      </p:sp>
      <p:sp>
        <p:nvSpPr>
          <p:cNvPr id="28" name="Google Shape;28;p3"/>
          <p:cNvSpPr>
            <a:spLocks noGrp="1"/>
          </p:cNvSpPr>
          <p:nvPr>
            <p:ph type="pic" idx="4"/>
          </p:nvPr>
        </p:nvSpPr>
        <p:spPr>
          <a:xfrm>
            <a:off x="945267" y="3573467"/>
            <a:ext cx="3476000" cy="3284400"/>
          </a:xfrm>
          <a:prstGeom prst="rect">
            <a:avLst/>
          </a:prstGeom>
          <a:noFill/>
          <a:ln>
            <a:noFill/>
          </a:ln>
        </p:spPr>
      </p:sp>
    </p:spTree>
    <p:extLst>
      <p:ext uri="{BB962C8B-B14F-4D97-AF65-F5344CB8AC3E}">
        <p14:creationId xmlns:p14="http://schemas.microsoft.com/office/powerpoint/2010/main" val="4049803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lide Breaker (dark)" type="blank">
  <p:cSld name="Slide Breaker (dark)">
    <p:bg>
      <p:bgPr>
        <a:solidFill>
          <a:schemeClr val="dk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31" name="Google Shape;31;p4"/>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1pPr>
            <a:lvl2pPr lvl="1">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2pPr>
            <a:lvl3pPr lvl="2">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3pPr>
            <a:lvl4pPr lvl="3">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4pPr>
            <a:lvl5pPr lvl="4">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5pPr>
            <a:lvl6pPr lvl="5">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6pPr>
            <a:lvl7pPr lvl="6">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7pPr>
            <a:lvl8pPr lvl="7">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8pPr>
            <a:lvl9pPr lvl="8">
              <a:spcBef>
                <a:spcPts val="0"/>
              </a:spcBef>
              <a:spcAft>
                <a:spcPts val="0"/>
              </a:spcAft>
              <a:buClr>
                <a:schemeClr val="lt1"/>
              </a:buClr>
              <a:buSzPts val="5200"/>
              <a:buFont typeface="Roboto Medium"/>
              <a:buNone/>
              <a:defRPr sz="6933">
                <a:solidFill>
                  <a:schemeClr val="lt1"/>
                </a:solidFill>
                <a:latin typeface="Roboto Medium"/>
                <a:ea typeface="Roboto Medium"/>
                <a:cs typeface="Roboto Medium"/>
                <a:sym typeface="Roboto Medium"/>
              </a:defRPr>
            </a:lvl9pPr>
          </a:lstStyle>
          <a:p>
            <a:endParaRPr/>
          </a:p>
        </p:txBody>
      </p:sp>
      <p:sp>
        <p:nvSpPr>
          <p:cNvPr id="32" name="Google Shape;32;p4"/>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400"/>
              <a:buNone/>
              <a:defRPr sz="1867">
                <a:solidFill>
                  <a:schemeClr val="lt1"/>
                </a:solidFill>
              </a:defRPr>
            </a:lvl1pPr>
            <a:lvl2pPr lvl="1">
              <a:spcBef>
                <a:spcPts val="0"/>
              </a:spcBef>
              <a:spcAft>
                <a:spcPts val="0"/>
              </a:spcAft>
              <a:buClr>
                <a:schemeClr val="lt1"/>
              </a:buClr>
              <a:buSzPts val="1200"/>
              <a:buNone/>
              <a:defRPr sz="1600">
                <a:solidFill>
                  <a:schemeClr val="lt1"/>
                </a:solidFill>
              </a:defRPr>
            </a:lvl2pPr>
            <a:lvl3pPr lvl="2">
              <a:spcBef>
                <a:spcPts val="0"/>
              </a:spcBef>
              <a:spcAft>
                <a:spcPts val="0"/>
              </a:spcAft>
              <a:buClr>
                <a:schemeClr val="lt1"/>
              </a:buClr>
              <a:buSzPts val="1200"/>
              <a:buNone/>
              <a:defRPr sz="1600">
                <a:solidFill>
                  <a:schemeClr val="lt1"/>
                </a:solidFill>
              </a:defRPr>
            </a:lvl3pPr>
            <a:lvl4pPr lvl="3">
              <a:spcBef>
                <a:spcPts val="0"/>
              </a:spcBef>
              <a:spcAft>
                <a:spcPts val="0"/>
              </a:spcAft>
              <a:buClr>
                <a:schemeClr val="lt1"/>
              </a:buClr>
              <a:buSzPts val="1200"/>
              <a:buNone/>
              <a:defRPr sz="1600">
                <a:solidFill>
                  <a:schemeClr val="lt1"/>
                </a:solidFill>
              </a:defRPr>
            </a:lvl4pPr>
            <a:lvl5pPr lvl="4">
              <a:spcBef>
                <a:spcPts val="0"/>
              </a:spcBef>
              <a:spcAft>
                <a:spcPts val="0"/>
              </a:spcAft>
              <a:buClr>
                <a:schemeClr val="lt1"/>
              </a:buClr>
              <a:buSzPts val="1200"/>
              <a:buNone/>
              <a:defRPr sz="1600">
                <a:solidFill>
                  <a:schemeClr val="lt1"/>
                </a:solidFill>
              </a:defRPr>
            </a:lvl5pPr>
            <a:lvl6pPr lvl="5">
              <a:spcBef>
                <a:spcPts val="0"/>
              </a:spcBef>
              <a:spcAft>
                <a:spcPts val="0"/>
              </a:spcAft>
              <a:buClr>
                <a:schemeClr val="lt1"/>
              </a:buClr>
              <a:buSzPts val="1200"/>
              <a:buNone/>
              <a:defRPr sz="1600">
                <a:solidFill>
                  <a:schemeClr val="lt1"/>
                </a:solidFill>
              </a:defRPr>
            </a:lvl6pPr>
            <a:lvl7pPr lvl="6">
              <a:spcBef>
                <a:spcPts val="0"/>
              </a:spcBef>
              <a:spcAft>
                <a:spcPts val="0"/>
              </a:spcAft>
              <a:buClr>
                <a:schemeClr val="lt1"/>
              </a:buClr>
              <a:buSzPts val="1200"/>
              <a:buNone/>
              <a:defRPr sz="1600">
                <a:solidFill>
                  <a:schemeClr val="lt1"/>
                </a:solidFill>
              </a:defRPr>
            </a:lvl7pPr>
            <a:lvl8pPr lvl="7">
              <a:spcBef>
                <a:spcPts val="0"/>
              </a:spcBef>
              <a:spcAft>
                <a:spcPts val="0"/>
              </a:spcAft>
              <a:buClr>
                <a:schemeClr val="lt1"/>
              </a:buClr>
              <a:buSzPts val="1200"/>
              <a:buNone/>
              <a:defRPr sz="1600">
                <a:solidFill>
                  <a:schemeClr val="lt1"/>
                </a:solidFill>
              </a:defRPr>
            </a:lvl8pPr>
            <a:lvl9pPr lvl="8">
              <a:spcBef>
                <a:spcPts val="0"/>
              </a:spcBef>
              <a:spcAft>
                <a:spcPts val="0"/>
              </a:spcAft>
              <a:buClr>
                <a:schemeClr val="lt1"/>
              </a:buClr>
              <a:buSzPts val="1200"/>
              <a:buNone/>
              <a:defRPr sz="1600">
                <a:solidFill>
                  <a:schemeClr val="lt1"/>
                </a:solidFill>
              </a:defRPr>
            </a:lvl9pPr>
          </a:lstStyle>
          <a:p>
            <a:endParaRPr/>
          </a:p>
        </p:txBody>
      </p:sp>
      <p:sp>
        <p:nvSpPr>
          <p:cNvPr id="33" name="Google Shape;33;p4"/>
          <p:cNvSpPr/>
          <p:nvPr/>
        </p:nvSpPr>
        <p:spPr>
          <a:xfrm>
            <a:off x="7115601" y="0"/>
            <a:ext cx="3496800" cy="68580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34" name="Google Shape;34;p4"/>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144815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lide Breaker (light) ">
  <p:cSld name="Slide Breaker (light) ">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37" name="Google Shape;37;p5"/>
          <p:cNvSpPr txBox="1">
            <a:spLocks noGrp="1"/>
          </p:cNvSpPr>
          <p:nvPr>
            <p:ph type="title"/>
          </p:nvPr>
        </p:nvSpPr>
        <p:spPr>
          <a:xfrm>
            <a:off x="580000" y="2603200"/>
            <a:ext cx="5640400" cy="230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Roboto Medium"/>
              <a:buNone/>
              <a:defRPr sz="6933">
                <a:latin typeface="Roboto Medium"/>
                <a:ea typeface="Roboto Medium"/>
                <a:cs typeface="Roboto Medium"/>
                <a:sym typeface="Roboto Medium"/>
              </a:defRPr>
            </a:lvl1pPr>
            <a:lvl2pPr lvl="1" rtl="0">
              <a:spcBef>
                <a:spcPts val="0"/>
              </a:spcBef>
              <a:spcAft>
                <a:spcPts val="0"/>
              </a:spcAft>
              <a:buSzPts val="5200"/>
              <a:buFont typeface="Roboto Medium"/>
              <a:buNone/>
              <a:defRPr sz="6933">
                <a:latin typeface="Roboto Medium"/>
                <a:ea typeface="Roboto Medium"/>
                <a:cs typeface="Roboto Medium"/>
                <a:sym typeface="Roboto Medium"/>
              </a:defRPr>
            </a:lvl2pPr>
            <a:lvl3pPr lvl="2" rtl="0">
              <a:spcBef>
                <a:spcPts val="0"/>
              </a:spcBef>
              <a:spcAft>
                <a:spcPts val="0"/>
              </a:spcAft>
              <a:buSzPts val="5200"/>
              <a:buFont typeface="Roboto Medium"/>
              <a:buNone/>
              <a:defRPr sz="6933">
                <a:latin typeface="Roboto Medium"/>
                <a:ea typeface="Roboto Medium"/>
                <a:cs typeface="Roboto Medium"/>
                <a:sym typeface="Roboto Medium"/>
              </a:defRPr>
            </a:lvl3pPr>
            <a:lvl4pPr lvl="3" rtl="0">
              <a:spcBef>
                <a:spcPts val="0"/>
              </a:spcBef>
              <a:spcAft>
                <a:spcPts val="0"/>
              </a:spcAft>
              <a:buSzPts val="5200"/>
              <a:buFont typeface="Roboto Medium"/>
              <a:buNone/>
              <a:defRPr sz="6933">
                <a:latin typeface="Roboto Medium"/>
                <a:ea typeface="Roboto Medium"/>
                <a:cs typeface="Roboto Medium"/>
                <a:sym typeface="Roboto Medium"/>
              </a:defRPr>
            </a:lvl4pPr>
            <a:lvl5pPr lvl="4" rtl="0">
              <a:spcBef>
                <a:spcPts val="0"/>
              </a:spcBef>
              <a:spcAft>
                <a:spcPts val="0"/>
              </a:spcAft>
              <a:buSzPts val="5200"/>
              <a:buFont typeface="Roboto Medium"/>
              <a:buNone/>
              <a:defRPr sz="6933">
                <a:latin typeface="Roboto Medium"/>
                <a:ea typeface="Roboto Medium"/>
                <a:cs typeface="Roboto Medium"/>
                <a:sym typeface="Roboto Medium"/>
              </a:defRPr>
            </a:lvl5pPr>
            <a:lvl6pPr lvl="5" rtl="0">
              <a:spcBef>
                <a:spcPts val="0"/>
              </a:spcBef>
              <a:spcAft>
                <a:spcPts val="0"/>
              </a:spcAft>
              <a:buSzPts val="5200"/>
              <a:buFont typeface="Roboto Medium"/>
              <a:buNone/>
              <a:defRPr sz="6933">
                <a:latin typeface="Roboto Medium"/>
                <a:ea typeface="Roboto Medium"/>
                <a:cs typeface="Roboto Medium"/>
                <a:sym typeface="Roboto Medium"/>
              </a:defRPr>
            </a:lvl6pPr>
            <a:lvl7pPr lvl="6" rtl="0">
              <a:spcBef>
                <a:spcPts val="0"/>
              </a:spcBef>
              <a:spcAft>
                <a:spcPts val="0"/>
              </a:spcAft>
              <a:buSzPts val="5200"/>
              <a:buFont typeface="Roboto Medium"/>
              <a:buNone/>
              <a:defRPr sz="6933">
                <a:latin typeface="Roboto Medium"/>
                <a:ea typeface="Roboto Medium"/>
                <a:cs typeface="Roboto Medium"/>
                <a:sym typeface="Roboto Medium"/>
              </a:defRPr>
            </a:lvl7pPr>
            <a:lvl8pPr lvl="7" rtl="0">
              <a:spcBef>
                <a:spcPts val="0"/>
              </a:spcBef>
              <a:spcAft>
                <a:spcPts val="0"/>
              </a:spcAft>
              <a:buSzPts val="5200"/>
              <a:buFont typeface="Roboto Medium"/>
              <a:buNone/>
              <a:defRPr sz="6933">
                <a:latin typeface="Roboto Medium"/>
                <a:ea typeface="Roboto Medium"/>
                <a:cs typeface="Roboto Medium"/>
                <a:sym typeface="Roboto Medium"/>
              </a:defRPr>
            </a:lvl8pPr>
            <a:lvl9pPr lvl="8" rtl="0">
              <a:spcBef>
                <a:spcPts val="0"/>
              </a:spcBef>
              <a:spcAft>
                <a:spcPts val="0"/>
              </a:spcAft>
              <a:buSzPts val="5200"/>
              <a:buFont typeface="Roboto Medium"/>
              <a:buNone/>
              <a:defRPr sz="6933">
                <a:latin typeface="Roboto Medium"/>
                <a:ea typeface="Roboto Medium"/>
                <a:cs typeface="Roboto Medium"/>
                <a:sym typeface="Roboto Medium"/>
              </a:defRPr>
            </a:lvl9pPr>
          </a:lstStyle>
          <a:p>
            <a:endParaRPr/>
          </a:p>
        </p:txBody>
      </p:sp>
      <p:sp>
        <p:nvSpPr>
          <p:cNvPr id="38" name="Google Shape;38;p5"/>
          <p:cNvSpPr txBox="1">
            <a:spLocks noGrp="1"/>
          </p:cNvSpPr>
          <p:nvPr>
            <p:ph type="subTitle" idx="1"/>
          </p:nvPr>
        </p:nvSpPr>
        <p:spPr>
          <a:xfrm>
            <a:off x="580000" y="4910067"/>
            <a:ext cx="5640400" cy="155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400"/>
              <a:buNone/>
              <a:defRPr sz="1867">
                <a:solidFill>
                  <a:schemeClr val="dk1"/>
                </a:solidFill>
              </a:defRPr>
            </a:lvl1pPr>
            <a:lvl2pPr lvl="1" rtl="0">
              <a:spcBef>
                <a:spcPts val="0"/>
              </a:spcBef>
              <a:spcAft>
                <a:spcPts val="0"/>
              </a:spcAft>
              <a:buClr>
                <a:schemeClr val="dk1"/>
              </a:buClr>
              <a:buSzPts val="1200"/>
              <a:buNone/>
              <a:defRPr sz="1600">
                <a:solidFill>
                  <a:schemeClr val="dk1"/>
                </a:solidFill>
              </a:defRPr>
            </a:lvl2pPr>
            <a:lvl3pPr lvl="2" rtl="0">
              <a:spcBef>
                <a:spcPts val="0"/>
              </a:spcBef>
              <a:spcAft>
                <a:spcPts val="0"/>
              </a:spcAft>
              <a:buClr>
                <a:schemeClr val="dk1"/>
              </a:buClr>
              <a:buSzPts val="1200"/>
              <a:buNone/>
              <a:defRPr sz="1600">
                <a:solidFill>
                  <a:schemeClr val="dk1"/>
                </a:solidFill>
              </a:defRPr>
            </a:lvl3pPr>
            <a:lvl4pPr lvl="3" rtl="0">
              <a:spcBef>
                <a:spcPts val="0"/>
              </a:spcBef>
              <a:spcAft>
                <a:spcPts val="0"/>
              </a:spcAft>
              <a:buClr>
                <a:schemeClr val="dk1"/>
              </a:buClr>
              <a:buSzPts val="1200"/>
              <a:buNone/>
              <a:defRPr sz="1600">
                <a:solidFill>
                  <a:schemeClr val="dk1"/>
                </a:solidFill>
              </a:defRPr>
            </a:lvl4pPr>
            <a:lvl5pPr lvl="4" rtl="0">
              <a:spcBef>
                <a:spcPts val="0"/>
              </a:spcBef>
              <a:spcAft>
                <a:spcPts val="0"/>
              </a:spcAft>
              <a:buClr>
                <a:schemeClr val="dk1"/>
              </a:buClr>
              <a:buSzPts val="1200"/>
              <a:buNone/>
              <a:defRPr sz="1600">
                <a:solidFill>
                  <a:schemeClr val="dk1"/>
                </a:solidFill>
              </a:defRPr>
            </a:lvl5pPr>
            <a:lvl6pPr lvl="5" rtl="0">
              <a:spcBef>
                <a:spcPts val="0"/>
              </a:spcBef>
              <a:spcAft>
                <a:spcPts val="0"/>
              </a:spcAft>
              <a:buClr>
                <a:schemeClr val="dk1"/>
              </a:buClr>
              <a:buSzPts val="1200"/>
              <a:buNone/>
              <a:defRPr sz="1600">
                <a:solidFill>
                  <a:schemeClr val="dk1"/>
                </a:solidFill>
              </a:defRPr>
            </a:lvl6pPr>
            <a:lvl7pPr lvl="6" rtl="0">
              <a:spcBef>
                <a:spcPts val="0"/>
              </a:spcBef>
              <a:spcAft>
                <a:spcPts val="0"/>
              </a:spcAft>
              <a:buClr>
                <a:schemeClr val="dk1"/>
              </a:buClr>
              <a:buSzPts val="1200"/>
              <a:buNone/>
              <a:defRPr sz="1600">
                <a:solidFill>
                  <a:schemeClr val="dk1"/>
                </a:solidFill>
              </a:defRPr>
            </a:lvl7pPr>
            <a:lvl8pPr lvl="7" rtl="0">
              <a:spcBef>
                <a:spcPts val="0"/>
              </a:spcBef>
              <a:spcAft>
                <a:spcPts val="0"/>
              </a:spcAft>
              <a:buClr>
                <a:schemeClr val="dk1"/>
              </a:buClr>
              <a:buSzPts val="1200"/>
              <a:buNone/>
              <a:defRPr sz="1600">
                <a:solidFill>
                  <a:schemeClr val="dk1"/>
                </a:solidFill>
              </a:defRPr>
            </a:lvl8pPr>
            <a:lvl9pPr lvl="8" rtl="0">
              <a:spcBef>
                <a:spcPts val="0"/>
              </a:spcBef>
              <a:spcAft>
                <a:spcPts val="0"/>
              </a:spcAft>
              <a:buClr>
                <a:schemeClr val="dk1"/>
              </a:buClr>
              <a:buSzPts val="1200"/>
              <a:buNone/>
              <a:defRPr sz="1600">
                <a:solidFill>
                  <a:schemeClr val="dk1"/>
                </a:solidFill>
              </a:defRPr>
            </a:lvl9pPr>
          </a:lstStyle>
          <a:p>
            <a:endParaRPr/>
          </a:p>
        </p:txBody>
      </p:sp>
      <p:sp>
        <p:nvSpPr>
          <p:cNvPr id="39" name="Google Shape;39;p5"/>
          <p:cNvSpPr/>
          <p:nvPr/>
        </p:nvSpPr>
        <p:spPr>
          <a:xfrm>
            <a:off x="7115601" y="0"/>
            <a:ext cx="3496800" cy="68580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40" name="Google Shape;40;p5"/>
          <p:cNvSpPr>
            <a:spLocks noGrp="1"/>
          </p:cNvSpPr>
          <p:nvPr>
            <p:ph type="pic" idx="2"/>
          </p:nvPr>
        </p:nvSpPr>
        <p:spPr>
          <a:xfrm>
            <a:off x="7115600" y="0"/>
            <a:ext cx="5076400" cy="4796800"/>
          </a:xfrm>
          <a:prstGeom prst="rect">
            <a:avLst/>
          </a:prstGeom>
          <a:noFill/>
          <a:ln>
            <a:noFill/>
          </a:ln>
        </p:spPr>
      </p:sp>
    </p:spTree>
    <p:extLst>
      <p:ext uri="{BB962C8B-B14F-4D97-AF65-F5344CB8AC3E}">
        <p14:creationId xmlns:p14="http://schemas.microsoft.com/office/powerpoint/2010/main" val="2445086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light)">
  <p:cSld name="TItle and body (ligh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b="1"/>
            </a:lvl1pPr>
            <a:lvl2pPr lvl="1">
              <a:spcBef>
                <a:spcPts val="0"/>
              </a:spcBef>
              <a:spcAft>
                <a:spcPts val="0"/>
              </a:spcAft>
              <a:buSzPts val="3200"/>
              <a:buNone/>
              <a:defRPr b="1"/>
            </a:lvl2pPr>
            <a:lvl3pPr lvl="2">
              <a:spcBef>
                <a:spcPts val="0"/>
              </a:spcBef>
              <a:spcAft>
                <a:spcPts val="0"/>
              </a:spcAft>
              <a:buSzPts val="3200"/>
              <a:buNone/>
              <a:defRPr b="1"/>
            </a:lvl3pPr>
            <a:lvl4pPr lvl="3">
              <a:spcBef>
                <a:spcPts val="0"/>
              </a:spcBef>
              <a:spcAft>
                <a:spcPts val="0"/>
              </a:spcAft>
              <a:buSzPts val="3200"/>
              <a:buNone/>
              <a:defRPr b="1"/>
            </a:lvl4pPr>
            <a:lvl5pPr lvl="4">
              <a:spcBef>
                <a:spcPts val="0"/>
              </a:spcBef>
              <a:spcAft>
                <a:spcPts val="0"/>
              </a:spcAft>
              <a:buSzPts val="3200"/>
              <a:buNone/>
              <a:defRPr b="1"/>
            </a:lvl5pPr>
            <a:lvl6pPr lvl="5">
              <a:spcBef>
                <a:spcPts val="0"/>
              </a:spcBef>
              <a:spcAft>
                <a:spcPts val="0"/>
              </a:spcAft>
              <a:buSzPts val="3200"/>
              <a:buNone/>
              <a:defRPr b="1"/>
            </a:lvl6pPr>
            <a:lvl7pPr lvl="6">
              <a:spcBef>
                <a:spcPts val="0"/>
              </a:spcBef>
              <a:spcAft>
                <a:spcPts val="0"/>
              </a:spcAft>
              <a:buSzPts val="3200"/>
              <a:buNone/>
              <a:defRPr b="1"/>
            </a:lvl7pPr>
            <a:lvl8pPr lvl="7">
              <a:spcBef>
                <a:spcPts val="0"/>
              </a:spcBef>
              <a:spcAft>
                <a:spcPts val="0"/>
              </a:spcAft>
              <a:buSzPts val="3200"/>
              <a:buNone/>
              <a:defRPr b="1"/>
            </a:lvl8pPr>
            <a:lvl9pPr lvl="8">
              <a:spcBef>
                <a:spcPts val="0"/>
              </a:spcBef>
              <a:spcAft>
                <a:spcPts val="0"/>
              </a:spcAft>
              <a:buSzPts val="3200"/>
              <a:buNone/>
              <a:defRPr b="1"/>
            </a:lvl9pPr>
          </a:lstStyle>
          <a:p>
            <a:endParaRPr/>
          </a:p>
        </p:txBody>
      </p:sp>
      <p:sp>
        <p:nvSpPr>
          <p:cNvPr id="43" name="Google Shape;43;p6"/>
          <p:cNvSpPr txBox="1">
            <a:spLocks noGrp="1"/>
          </p:cNvSpPr>
          <p:nvPr>
            <p:ph type="body" idx="1"/>
          </p:nvPr>
        </p:nvSpPr>
        <p:spPr>
          <a:xfrm>
            <a:off x="415600" y="1529533"/>
            <a:ext cx="11360800" cy="4344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Clr>
                <a:schemeClr val="dk1"/>
              </a:buClr>
              <a:buSzPts val="14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pic>
        <p:nvPicPr>
          <p:cNvPr id="44" name="Google Shape;44;p6"/>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952610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dark)">
  <p:cSld name="Title and body (dark)">
    <p:bg>
      <p:bgPr>
        <a:solidFill>
          <a:schemeClr val="dk1"/>
        </a:solid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b="1">
                <a:solidFill>
                  <a:schemeClr val="lt1"/>
                </a:solidFill>
              </a:defRPr>
            </a:lvl1pPr>
            <a:lvl2pPr lvl="1" rtl="0">
              <a:spcBef>
                <a:spcPts val="0"/>
              </a:spcBef>
              <a:spcAft>
                <a:spcPts val="0"/>
              </a:spcAft>
              <a:buClr>
                <a:schemeClr val="lt1"/>
              </a:buClr>
              <a:buSzPts val="3200"/>
              <a:buNone/>
              <a:defRPr b="1">
                <a:solidFill>
                  <a:schemeClr val="lt1"/>
                </a:solidFill>
              </a:defRPr>
            </a:lvl2pPr>
            <a:lvl3pPr lvl="2" rtl="0">
              <a:spcBef>
                <a:spcPts val="0"/>
              </a:spcBef>
              <a:spcAft>
                <a:spcPts val="0"/>
              </a:spcAft>
              <a:buClr>
                <a:schemeClr val="lt1"/>
              </a:buClr>
              <a:buSzPts val="3200"/>
              <a:buNone/>
              <a:defRPr b="1">
                <a:solidFill>
                  <a:schemeClr val="lt1"/>
                </a:solidFill>
              </a:defRPr>
            </a:lvl3pPr>
            <a:lvl4pPr lvl="3" rtl="0">
              <a:spcBef>
                <a:spcPts val="0"/>
              </a:spcBef>
              <a:spcAft>
                <a:spcPts val="0"/>
              </a:spcAft>
              <a:buClr>
                <a:schemeClr val="lt1"/>
              </a:buClr>
              <a:buSzPts val="3200"/>
              <a:buNone/>
              <a:defRPr b="1">
                <a:solidFill>
                  <a:schemeClr val="lt1"/>
                </a:solidFill>
              </a:defRPr>
            </a:lvl4pPr>
            <a:lvl5pPr lvl="4" rtl="0">
              <a:spcBef>
                <a:spcPts val="0"/>
              </a:spcBef>
              <a:spcAft>
                <a:spcPts val="0"/>
              </a:spcAft>
              <a:buClr>
                <a:schemeClr val="lt1"/>
              </a:buClr>
              <a:buSzPts val="3200"/>
              <a:buNone/>
              <a:defRPr b="1">
                <a:solidFill>
                  <a:schemeClr val="lt1"/>
                </a:solidFill>
              </a:defRPr>
            </a:lvl5pPr>
            <a:lvl6pPr lvl="5" rtl="0">
              <a:spcBef>
                <a:spcPts val="0"/>
              </a:spcBef>
              <a:spcAft>
                <a:spcPts val="0"/>
              </a:spcAft>
              <a:buClr>
                <a:schemeClr val="lt1"/>
              </a:buClr>
              <a:buSzPts val="3200"/>
              <a:buNone/>
              <a:defRPr b="1">
                <a:solidFill>
                  <a:schemeClr val="lt1"/>
                </a:solidFill>
              </a:defRPr>
            </a:lvl6pPr>
            <a:lvl7pPr lvl="6" rtl="0">
              <a:spcBef>
                <a:spcPts val="0"/>
              </a:spcBef>
              <a:spcAft>
                <a:spcPts val="0"/>
              </a:spcAft>
              <a:buClr>
                <a:schemeClr val="lt1"/>
              </a:buClr>
              <a:buSzPts val="3200"/>
              <a:buNone/>
              <a:defRPr b="1">
                <a:solidFill>
                  <a:schemeClr val="lt1"/>
                </a:solidFill>
              </a:defRPr>
            </a:lvl7pPr>
            <a:lvl8pPr lvl="7" rtl="0">
              <a:spcBef>
                <a:spcPts val="0"/>
              </a:spcBef>
              <a:spcAft>
                <a:spcPts val="0"/>
              </a:spcAft>
              <a:buClr>
                <a:schemeClr val="lt1"/>
              </a:buClr>
              <a:buSzPts val="3200"/>
              <a:buNone/>
              <a:defRPr b="1">
                <a:solidFill>
                  <a:schemeClr val="lt1"/>
                </a:solidFill>
              </a:defRPr>
            </a:lvl8pPr>
            <a:lvl9pPr lvl="8" rtl="0">
              <a:spcBef>
                <a:spcPts val="0"/>
              </a:spcBef>
              <a:spcAft>
                <a:spcPts val="0"/>
              </a:spcAft>
              <a:buClr>
                <a:schemeClr val="lt1"/>
              </a:buClr>
              <a:buSzPts val="3200"/>
              <a:buNone/>
              <a:defRPr b="1">
                <a:solidFill>
                  <a:schemeClr val="lt1"/>
                </a:solidFill>
              </a:defRPr>
            </a:lvl9pPr>
          </a:lstStyle>
          <a:p>
            <a:endParaRPr/>
          </a:p>
        </p:txBody>
      </p:sp>
      <p:sp>
        <p:nvSpPr>
          <p:cNvPr id="47" name="Google Shape;47;p7"/>
          <p:cNvSpPr txBox="1">
            <a:spLocks noGrp="1"/>
          </p:cNvSpPr>
          <p:nvPr>
            <p:ph type="body" idx="1"/>
          </p:nvPr>
        </p:nvSpPr>
        <p:spPr>
          <a:xfrm>
            <a:off x="415600" y="1529533"/>
            <a:ext cx="11360800" cy="434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a:p>
        </p:txBody>
      </p:sp>
      <p:pic>
        <p:nvPicPr>
          <p:cNvPr id="48" name="Google Shape;48;p7"/>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733768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ith image (light) ">
  <p:cSld name="With image (light) ">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522000" y="593367"/>
            <a:ext cx="6254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4000" b="1"/>
            </a:lvl1pPr>
            <a:lvl2pPr lvl="1" rtl="0">
              <a:spcBef>
                <a:spcPts val="0"/>
              </a:spcBef>
              <a:spcAft>
                <a:spcPts val="0"/>
              </a:spcAft>
              <a:buSzPts val="3000"/>
              <a:buNone/>
              <a:defRPr sz="4000" b="1"/>
            </a:lvl2pPr>
            <a:lvl3pPr lvl="2" rtl="0">
              <a:spcBef>
                <a:spcPts val="0"/>
              </a:spcBef>
              <a:spcAft>
                <a:spcPts val="0"/>
              </a:spcAft>
              <a:buSzPts val="3000"/>
              <a:buNone/>
              <a:defRPr sz="4000" b="1"/>
            </a:lvl3pPr>
            <a:lvl4pPr lvl="3" rtl="0">
              <a:spcBef>
                <a:spcPts val="0"/>
              </a:spcBef>
              <a:spcAft>
                <a:spcPts val="0"/>
              </a:spcAft>
              <a:buSzPts val="3000"/>
              <a:buNone/>
              <a:defRPr sz="4000" b="1"/>
            </a:lvl4pPr>
            <a:lvl5pPr lvl="4" rtl="0">
              <a:spcBef>
                <a:spcPts val="0"/>
              </a:spcBef>
              <a:spcAft>
                <a:spcPts val="0"/>
              </a:spcAft>
              <a:buSzPts val="3000"/>
              <a:buNone/>
              <a:defRPr sz="4000" b="1"/>
            </a:lvl5pPr>
            <a:lvl6pPr lvl="5" rtl="0">
              <a:spcBef>
                <a:spcPts val="0"/>
              </a:spcBef>
              <a:spcAft>
                <a:spcPts val="0"/>
              </a:spcAft>
              <a:buSzPts val="3000"/>
              <a:buNone/>
              <a:defRPr sz="4000" b="1"/>
            </a:lvl6pPr>
            <a:lvl7pPr lvl="6" rtl="0">
              <a:spcBef>
                <a:spcPts val="0"/>
              </a:spcBef>
              <a:spcAft>
                <a:spcPts val="0"/>
              </a:spcAft>
              <a:buSzPts val="3000"/>
              <a:buNone/>
              <a:defRPr sz="4000" b="1"/>
            </a:lvl7pPr>
            <a:lvl8pPr lvl="7" rtl="0">
              <a:spcBef>
                <a:spcPts val="0"/>
              </a:spcBef>
              <a:spcAft>
                <a:spcPts val="0"/>
              </a:spcAft>
              <a:buSzPts val="3000"/>
              <a:buNone/>
              <a:defRPr sz="4000" b="1"/>
            </a:lvl8pPr>
            <a:lvl9pPr lvl="8" rtl="0">
              <a:spcBef>
                <a:spcPts val="0"/>
              </a:spcBef>
              <a:spcAft>
                <a:spcPts val="0"/>
              </a:spcAft>
              <a:buSzPts val="3000"/>
              <a:buNone/>
              <a:defRPr sz="4000" b="1"/>
            </a:lvl9pPr>
          </a:lstStyle>
          <a:p>
            <a:endParaRPr/>
          </a:p>
        </p:txBody>
      </p:sp>
      <p:sp>
        <p:nvSpPr>
          <p:cNvPr id="51" name="Google Shape;51;p8"/>
          <p:cNvSpPr txBox="1">
            <a:spLocks noGrp="1"/>
          </p:cNvSpPr>
          <p:nvPr>
            <p:ph type="body" idx="1"/>
          </p:nvPr>
        </p:nvSpPr>
        <p:spPr>
          <a:xfrm>
            <a:off x="5522000" y="1529533"/>
            <a:ext cx="6254400" cy="4344800"/>
          </a:xfrm>
          <a:prstGeom prst="rect">
            <a:avLst/>
          </a:prstGeom>
        </p:spPr>
        <p:txBody>
          <a:bodyPr spcFirstLastPara="1" wrap="square" lIns="91425" tIns="91425" rIns="91425" bIns="91425" anchor="t" anchorCtr="0">
            <a:normAutofit/>
          </a:bodyPr>
          <a:lstStyle>
            <a:lvl1pPr marL="609585" lvl="0" indent="-431789" rtl="0">
              <a:spcBef>
                <a:spcPts val="0"/>
              </a:spcBef>
              <a:spcAft>
                <a:spcPts val="0"/>
              </a:spcAft>
              <a:buClr>
                <a:schemeClr val="dk1"/>
              </a:buClr>
              <a:buSzPts val="1500"/>
              <a:buChar char="●"/>
              <a:defRPr sz="2000">
                <a:solidFill>
                  <a:schemeClr val="dk1"/>
                </a:solidFill>
              </a:defRPr>
            </a:lvl1pPr>
            <a:lvl2pPr marL="1219170" lvl="1" indent="-414856" rtl="0">
              <a:spcBef>
                <a:spcPts val="0"/>
              </a:spcBef>
              <a:spcAft>
                <a:spcPts val="0"/>
              </a:spcAft>
              <a:buClr>
                <a:schemeClr val="dk1"/>
              </a:buClr>
              <a:buSzPts val="1300"/>
              <a:buChar char="○"/>
              <a:defRPr sz="1733">
                <a:solidFill>
                  <a:schemeClr val="dk1"/>
                </a:solidFill>
              </a:defRPr>
            </a:lvl2pPr>
            <a:lvl3pPr marL="1828754" lvl="2" indent="-414856" rtl="0">
              <a:spcBef>
                <a:spcPts val="0"/>
              </a:spcBef>
              <a:spcAft>
                <a:spcPts val="0"/>
              </a:spcAft>
              <a:buClr>
                <a:schemeClr val="dk1"/>
              </a:buClr>
              <a:buSzPts val="1300"/>
              <a:buChar char="■"/>
              <a:defRPr sz="1733">
                <a:solidFill>
                  <a:schemeClr val="dk1"/>
                </a:solidFill>
              </a:defRPr>
            </a:lvl3pPr>
            <a:lvl4pPr marL="2438339" lvl="3" indent="-414856" rtl="0">
              <a:spcBef>
                <a:spcPts val="0"/>
              </a:spcBef>
              <a:spcAft>
                <a:spcPts val="0"/>
              </a:spcAft>
              <a:buClr>
                <a:schemeClr val="dk1"/>
              </a:buClr>
              <a:buSzPts val="1300"/>
              <a:buChar char="●"/>
              <a:defRPr sz="1733">
                <a:solidFill>
                  <a:schemeClr val="dk1"/>
                </a:solidFill>
              </a:defRPr>
            </a:lvl4pPr>
            <a:lvl5pPr marL="3047924" lvl="4" indent="-414856" rtl="0">
              <a:spcBef>
                <a:spcPts val="0"/>
              </a:spcBef>
              <a:spcAft>
                <a:spcPts val="0"/>
              </a:spcAft>
              <a:buClr>
                <a:schemeClr val="dk1"/>
              </a:buClr>
              <a:buSzPts val="1300"/>
              <a:buChar char="○"/>
              <a:defRPr sz="1733">
                <a:solidFill>
                  <a:schemeClr val="dk1"/>
                </a:solidFill>
              </a:defRPr>
            </a:lvl5pPr>
            <a:lvl6pPr marL="3657509" lvl="5" indent="-414856" rtl="0">
              <a:spcBef>
                <a:spcPts val="0"/>
              </a:spcBef>
              <a:spcAft>
                <a:spcPts val="0"/>
              </a:spcAft>
              <a:buClr>
                <a:schemeClr val="dk1"/>
              </a:buClr>
              <a:buSzPts val="1300"/>
              <a:buChar char="■"/>
              <a:defRPr sz="1733">
                <a:solidFill>
                  <a:schemeClr val="dk1"/>
                </a:solidFill>
              </a:defRPr>
            </a:lvl6pPr>
            <a:lvl7pPr marL="4267093" lvl="6" indent="-414856" rtl="0">
              <a:spcBef>
                <a:spcPts val="0"/>
              </a:spcBef>
              <a:spcAft>
                <a:spcPts val="0"/>
              </a:spcAft>
              <a:buClr>
                <a:schemeClr val="dk1"/>
              </a:buClr>
              <a:buSzPts val="1300"/>
              <a:buChar char="●"/>
              <a:defRPr sz="1733">
                <a:solidFill>
                  <a:schemeClr val="dk1"/>
                </a:solidFill>
              </a:defRPr>
            </a:lvl7pPr>
            <a:lvl8pPr marL="4876678" lvl="7" indent="-414856" rtl="0">
              <a:spcBef>
                <a:spcPts val="0"/>
              </a:spcBef>
              <a:spcAft>
                <a:spcPts val="0"/>
              </a:spcAft>
              <a:buClr>
                <a:schemeClr val="dk1"/>
              </a:buClr>
              <a:buSzPts val="1300"/>
              <a:buChar char="○"/>
              <a:defRPr sz="1733">
                <a:solidFill>
                  <a:schemeClr val="dk1"/>
                </a:solidFill>
              </a:defRPr>
            </a:lvl8pPr>
            <a:lvl9pPr marL="5486263" lvl="8" indent="-414856" rtl="0">
              <a:spcBef>
                <a:spcPts val="0"/>
              </a:spcBef>
              <a:spcAft>
                <a:spcPts val="0"/>
              </a:spcAft>
              <a:buClr>
                <a:schemeClr val="dk1"/>
              </a:buClr>
              <a:buSzPts val="1300"/>
              <a:buChar char="■"/>
              <a:defRPr sz="1733">
                <a:solidFill>
                  <a:schemeClr val="dk1"/>
                </a:solidFill>
              </a:defRPr>
            </a:lvl9pPr>
          </a:lstStyle>
          <a:p>
            <a:endParaRPr/>
          </a:p>
        </p:txBody>
      </p:sp>
      <p:pic>
        <p:nvPicPr>
          <p:cNvPr id="52" name="Google Shape;52;p8"/>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53" name="Google Shape;53;p8"/>
          <p:cNvSpPr>
            <a:spLocks noGrp="1"/>
          </p:cNvSpPr>
          <p:nvPr>
            <p:ph type="pic" idx="2"/>
          </p:nvPr>
        </p:nvSpPr>
        <p:spPr>
          <a:xfrm>
            <a:off x="-36567" y="0"/>
            <a:ext cx="5076400" cy="6858000"/>
          </a:xfrm>
          <a:prstGeom prst="rect">
            <a:avLst/>
          </a:prstGeom>
          <a:noFill/>
          <a:ln>
            <a:noFill/>
          </a:ln>
        </p:spPr>
      </p:sp>
    </p:spTree>
    <p:extLst>
      <p:ext uri="{BB962C8B-B14F-4D97-AF65-F5344CB8AC3E}">
        <p14:creationId xmlns:p14="http://schemas.microsoft.com/office/powerpoint/2010/main" val="133028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th image (light) ">
  <p:cSld name="With image (light) ">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522000" y="593367"/>
            <a:ext cx="6254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4000" b="1"/>
            </a:lvl1pPr>
            <a:lvl2pPr lvl="1" rtl="0">
              <a:spcBef>
                <a:spcPts val="0"/>
              </a:spcBef>
              <a:spcAft>
                <a:spcPts val="0"/>
              </a:spcAft>
              <a:buSzPts val="3000"/>
              <a:buNone/>
              <a:defRPr sz="4000" b="1"/>
            </a:lvl2pPr>
            <a:lvl3pPr lvl="2" rtl="0">
              <a:spcBef>
                <a:spcPts val="0"/>
              </a:spcBef>
              <a:spcAft>
                <a:spcPts val="0"/>
              </a:spcAft>
              <a:buSzPts val="3000"/>
              <a:buNone/>
              <a:defRPr sz="4000" b="1"/>
            </a:lvl3pPr>
            <a:lvl4pPr lvl="3" rtl="0">
              <a:spcBef>
                <a:spcPts val="0"/>
              </a:spcBef>
              <a:spcAft>
                <a:spcPts val="0"/>
              </a:spcAft>
              <a:buSzPts val="3000"/>
              <a:buNone/>
              <a:defRPr sz="4000" b="1"/>
            </a:lvl4pPr>
            <a:lvl5pPr lvl="4" rtl="0">
              <a:spcBef>
                <a:spcPts val="0"/>
              </a:spcBef>
              <a:spcAft>
                <a:spcPts val="0"/>
              </a:spcAft>
              <a:buSzPts val="3000"/>
              <a:buNone/>
              <a:defRPr sz="4000" b="1"/>
            </a:lvl5pPr>
            <a:lvl6pPr lvl="5" rtl="0">
              <a:spcBef>
                <a:spcPts val="0"/>
              </a:spcBef>
              <a:spcAft>
                <a:spcPts val="0"/>
              </a:spcAft>
              <a:buSzPts val="3000"/>
              <a:buNone/>
              <a:defRPr sz="4000" b="1"/>
            </a:lvl6pPr>
            <a:lvl7pPr lvl="6" rtl="0">
              <a:spcBef>
                <a:spcPts val="0"/>
              </a:spcBef>
              <a:spcAft>
                <a:spcPts val="0"/>
              </a:spcAft>
              <a:buSzPts val="3000"/>
              <a:buNone/>
              <a:defRPr sz="4000" b="1"/>
            </a:lvl7pPr>
            <a:lvl8pPr lvl="7" rtl="0">
              <a:spcBef>
                <a:spcPts val="0"/>
              </a:spcBef>
              <a:spcAft>
                <a:spcPts val="0"/>
              </a:spcAft>
              <a:buSzPts val="3000"/>
              <a:buNone/>
              <a:defRPr sz="4000" b="1"/>
            </a:lvl8pPr>
            <a:lvl9pPr lvl="8" rtl="0">
              <a:spcBef>
                <a:spcPts val="0"/>
              </a:spcBef>
              <a:spcAft>
                <a:spcPts val="0"/>
              </a:spcAft>
              <a:buSzPts val="3000"/>
              <a:buNone/>
              <a:defRPr sz="4000" b="1"/>
            </a:lvl9pPr>
          </a:lstStyle>
          <a:p>
            <a:endParaRPr/>
          </a:p>
        </p:txBody>
      </p:sp>
      <p:sp>
        <p:nvSpPr>
          <p:cNvPr id="51" name="Google Shape;51;p8"/>
          <p:cNvSpPr txBox="1">
            <a:spLocks noGrp="1"/>
          </p:cNvSpPr>
          <p:nvPr>
            <p:ph type="body" idx="1"/>
          </p:nvPr>
        </p:nvSpPr>
        <p:spPr>
          <a:xfrm>
            <a:off x="5522000" y="1529533"/>
            <a:ext cx="6254400" cy="4344800"/>
          </a:xfrm>
          <a:prstGeom prst="rect">
            <a:avLst/>
          </a:prstGeom>
        </p:spPr>
        <p:txBody>
          <a:bodyPr spcFirstLastPara="1" wrap="square" lIns="91425" tIns="91425" rIns="91425" bIns="91425" anchor="t" anchorCtr="0">
            <a:normAutofit/>
          </a:bodyPr>
          <a:lstStyle>
            <a:lvl1pPr marL="609585" lvl="0" indent="-431789" rtl="0">
              <a:spcBef>
                <a:spcPts val="0"/>
              </a:spcBef>
              <a:spcAft>
                <a:spcPts val="0"/>
              </a:spcAft>
              <a:buClr>
                <a:schemeClr val="dk1"/>
              </a:buClr>
              <a:buSzPts val="1500"/>
              <a:buChar char="●"/>
              <a:defRPr sz="2000">
                <a:solidFill>
                  <a:schemeClr val="dk1"/>
                </a:solidFill>
              </a:defRPr>
            </a:lvl1pPr>
            <a:lvl2pPr marL="1219170" lvl="1" indent="-414856" rtl="0">
              <a:spcBef>
                <a:spcPts val="0"/>
              </a:spcBef>
              <a:spcAft>
                <a:spcPts val="0"/>
              </a:spcAft>
              <a:buClr>
                <a:schemeClr val="dk1"/>
              </a:buClr>
              <a:buSzPts val="1300"/>
              <a:buChar char="○"/>
              <a:defRPr sz="1733">
                <a:solidFill>
                  <a:schemeClr val="dk1"/>
                </a:solidFill>
              </a:defRPr>
            </a:lvl2pPr>
            <a:lvl3pPr marL="1828754" lvl="2" indent="-414856" rtl="0">
              <a:spcBef>
                <a:spcPts val="0"/>
              </a:spcBef>
              <a:spcAft>
                <a:spcPts val="0"/>
              </a:spcAft>
              <a:buClr>
                <a:schemeClr val="dk1"/>
              </a:buClr>
              <a:buSzPts val="1300"/>
              <a:buChar char="■"/>
              <a:defRPr sz="1733">
                <a:solidFill>
                  <a:schemeClr val="dk1"/>
                </a:solidFill>
              </a:defRPr>
            </a:lvl3pPr>
            <a:lvl4pPr marL="2438339" lvl="3" indent="-414856" rtl="0">
              <a:spcBef>
                <a:spcPts val="0"/>
              </a:spcBef>
              <a:spcAft>
                <a:spcPts val="0"/>
              </a:spcAft>
              <a:buClr>
                <a:schemeClr val="dk1"/>
              </a:buClr>
              <a:buSzPts val="1300"/>
              <a:buChar char="●"/>
              <a:defRPr sz="1733">
                <a:solidFill>
                  <a:schemeClr val="dk1"/>
                </a:solidFill>
              </a:defRPr>
            </a:lvl4pPr>
            <a:lvl5pPr marL="3047924" lvl="4" indent="-414856" rtl="0">
              <a:spcBef>
                <a:spcPts val="0"/>
              </a:spcBef>
              <a:spcAft>
                <a:spcPts val="0"/>
              </a:spcAft>
              <a:buClr>
                <a:schemeClr val="dk1"/>
              </a:buClr>
              <a:buSzPts val="1300"/>
              <a:buChar char="○"/>
              <a:defRPr sz="1733">
                <a:solidFill>
                  <a:schemeClr val="dk1"/>
                </a:solidFill>
              </a:defRPr>
            </a:lvl5pPr>
            <a:lvl6pPr marL="3657509" lvl="5" indent="-414856" rtl="0">
              <a:spcBef>
                <a:spcPts val="0"/>
              </a:spcBef>
              <a:spcAft>
                <a:spcPts val="0"/>
              </a:spcAft>
              <a:buClr>
                <a:schemeClr val="dk1"/>
              </a:buClr>
              <a:buSzPts val="1300"/>
              <a:buChar char="■"/>
              <a:defRPr sz="1733">
                <a:solidFill>
                  <a:schemeClr val="dk1"/>
                </a:solidFill>
              </a:defRPr>
            </a:lvl6pPr>
            <a:lvl7pPr marL="4267093" lvl="6" indent="-414856" rtl="0">
              <a:spcBef>
                <a:spcPts val="0"/>
              </a:spcBef>
              <a:spcAft>
                <a:spcPts val="0"/>
              </a:spcAft>
              <a:buClr>
                <a:schemeClr val="dk1"/>
              </a:buClr>
              <a:buSzPts val="1300"/>
              <a:buChar char="●"/>
              <a:defRPr sz="1733">
                <a:solidFill>
                  <a:schemeClr val="dk1"/>
                </a:solidFill>
              </a:defRPr>
            </a:lvl7pPr>
            <a:lvl8pPr marL="4876678" lvl="7" indent="-414856" rtl="0">
              <a:spcBef>
                <a:spcPts val="0"/>
              </a:spcBef>
              <a:spcAft>
                <a:spcPts val="0"/>
              </a:spcAft>
              <a:buClr>
                <a:schemeClr val="dk1"/>
              </a:buClr>
              <a:buSzPts val="1300"/>
              <a:buChar char="○"/>
              <a:defRPr sz="1733">
                <a:solidFill>
                  <a:schemeClr val="dk1"/>
                </a:solidFill>
              </a:defRPr>
            </a:lvl8pPr>
            <a:lvl9pPr marL="5486263" lvl="8" indent="-414856" rtl="0">
              <a:spcBef>
                <a:spcPts val="0"/>
              </a:spcBef>
              <a:spcAft>
                <a:spcPts val="0"/>
              </a:spcAft>
              <a:buClr>
                <a:schemeClr val="dk1"/>
              </a:buClr>
              <a:buSzPts val="1300"/>
              <a:buChar char="■"/>
              <a:defRPr sz="1733">
                <a:solidFill>
                  <a:schemeClr val="dk1"/>
                </a:solidFill>
              </a:defRPr>
            </a:lvl9pPr>
          </a:lstStyle>
          <a:p>
            <a:endParaRPr/>
          </a:p>
        </p:txBody>
      </p:sp>
      <p:pic>
        <p:nvPicPr>
          <p:cNvPr id="52" name="Google Shape;52;p8"/>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53" name="Google Shape;53;p8"/>
          <p:cNvSpPr>
            <a:spLocks noGrp="1"/>
          </p:cNvSpPr>
          <p:nvPr>
            <p:ph type="pic" idx="2"/>
          </p:nvPr>
        </p:nvSpPr>
        <p:spPr>
          <a:xfrm>
            <a:off x="-36567" y="0"/>
            <a:ext cx="5076400" cy="6858000"/>
          </a:xfrm>
          <a:prstGeom prst="rect">
            <a:avLst/>
          </a:prstGeom>
          <a:noFill/>
          <a:ln>
            <a:noFill/>
          </a:ln>
        </p:spPr>
      </p:sp>
    </p:spTree>
    <p:extLst>
      <p:ext uri="{BB962C8B-B14F-4D97-AF65-F5344CB8AC3E}">
        <p14:creationId xmlns:p14="http://schemas.microsoft.com/office/powerpoint/2010/main" val="1678379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ith image (dark)">
  <p:cSld name="With image (dark)">
    <p:bg>
      <p:bgPr>
        <a:solidFill>
          <a:schemeClr val="dk1"/>
        </a:solid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5522000" y="593367"/>
            <a:ext cx="62544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None/>
              <a:defRPr sz="4000" b="1">
                <a:solidFill>
                  <a:schemeClr val="lt1"/>
                </a:solidFill>
              </a:defRPr>
            </a:lvl1pPr>
            <a:lvl2pPr lvl="1" rtl="0">
              <a:spcBef>
                <a:spcPts val="0"/>
              </a:spcBef>
              <a:spcAft>
                <a:spcPts val="0"/>
              </a:spcAft>
              <a:buClr>
                <a:schemeClr val="lt1"/>
              </a:buClr>
              <a:buSzPts val="3000"/>
              <a:buNone/>
              <a:defRPr sz="4000" b="1">
                <a:solidFill>
                  <a:schemeClr val="lt1"/>
                </a:solidFill>
              </a:defRPr>
            </a:lvl2pPr>
            <a:lvl3pPr lvl="2" rtl="0">
              <a:spcBef>
                <a:spcPts val="0"/>
              </a:spcBef>
              <a:spcAft>
                <a:spcPts val="0"/>
              </a:spcAft>
              <a:buClr>
                <a:schemeClr val="lt1"/>
              </a:buClr>
              <a:buSzPts val="3000"/>
              <a:buNone/>
              <a:defRPr sz="4000" b="1">
                <a:solidFill>
                  <a:schemeClr val="lt1"/>
                </a:solidFill>
              </a:defRPr>
            </a:lvl3pPr>
            <a:lvl4pPr lvl="3" rtl="0">
              <a:spcBef>
                <a:spcPts val="0"/>
              </a:spcBef>
              <a:spcAft>
                <a:spcPts val="0"/>
              </a:spcAft>
              <a:buClr>
                <a:schemeClr val="lt1"/>
              </a:buClr>
              <a:buSzPts val="3000"/>
              <a:buNone/>
              <a:defRPr sz="4000" b="1">
                <a:solidFill>
                  <a:schemeClr val="lt1"/>
                </a:solidFill>
              </a:defRPr>
            </a:lvl4pPr>
            <a:lvl5pPr lvl="4" rtl="0">
              <a:spcBef>
                <a:spcPts val="0"/>
              </a:spcBef>
              <a:spcAft>
                <a:spcPts val="0"/>
              </a:spcAft>
              <a:buClr>
                <a:schemeClr val="lt1"/>
              </a:buClr>
              <a:buSzPts val="3000"/>
              <a:buNone/>
              <a:defRPr sz="4000" b="1">
                <a:solidFill>
                  <a:schemeClr val="lt1"/>
                </a:solidFill>
              </a:defRPr>
            </a:lvl5pPr>
            <a:lvl6pPr lvl="5" rtl="0">
              <a:spcBef>
                <a:spcPts val="0"/>
              </a:spcBef>
              <a:spcAft>
                <a:spcPts val="0"/>
              </a:spcAft>
              <a:buClr>
                <a:schemeClr val="lt1"/>
              </a:buClr>
              <a:buSzPts val="3000"/>
              <a:buNone/>
              <a:defRPr sz="4000" b="1">
                <a:solidFill>
                  <a:schemeClr val="lt1"/>
                </a:solidFill>
              </a:defRPr>
            </a:lvl6pPr>
            <a:lvl7pPr lvl="6" rtl="0">
              <a:spcBef>
                <a:spcPts val="0"/>
              </a:spcBef>
              <a:spcAft>
                <a:spcPts val="0"/>
              </a:spcAft>
              <a:buClr>
                <a:schemeClr val="lt1"/>
              </a:buClr>
              <a:buSzPts val="3000"/>
              <a:buNone/>
              <a:defRPr sz="4000" b="1">
                <a:solidFill>
                  <a:schemeClr val="lt1"/>
                </a:solidFill>
              </a:defRPr>
            </a:lvl7pPr>
            <a:lvl8pPr lvl="7" rtl="0">
              <a:spcBef>
                <a:spcPts val="0"/>
              </a:spcBef>
              <a:spcAft>
                <a:spcPts val="0"/>
              </a:spcAft>
              <a:buClr>
                <a:schemeClr val="lt1"/>
              </a:buClr>
              <a:buSzPts val="3000"/>
              <a:buNone/>
              <a:defRPr sz="4000" b="1">
                <a:solidFill>
                  <a:schemeClr val="lt1"/>
                </a:solidFill>
              </a:defRPr>
            </a:lvl8pPr>
            <a:lvl9pPr lvl="8" rtl="0">
              <a:spcBef>
                <a:spcPts val="0"/>
              </a:spcBef>
              <a:spcAft>
                <a:spcPts val="0"/>
              </a:spcAft>
              <a:buClr>
                <a:schemeClr val="lt1"/>
              </a:buClr>
              <a:buSzPts val="3000"/>
              <a:buNone/>
              <a:defRPr sz="4000" b="1">
                <a:solidFill>
                  <a:schemeClr val="lt1"/>
                </a:solidFill>
              </a:defRPr>
            </a:lvl9pPr>
          </a:lstStyle>
          <a:p>
            <a:endParaRPr/>
          </a:p>
        </p:txBody>
      </p:sp>
      <p:sp>
        <p:nvSpPr>
          <p:cNvPr id="56" name="Google Shape;56;p9"/>
          <p:cNvSpPr txBox="1">
            <a:spLocks noGrp="1"/>
          </p:cNvSpPr>
          <p:nvPr>
            <p:ph type="body" idx="1"/>
          </p:nvPr>
        </p:nvSpPr>
        <p:spPr>
          <a:xfrm>
            <a:off x="5522000" y="1529533"/>
            <a:ext cx="6254400" cy="4344800"/>
          </a:xfrm>
          <a:prstGeom prst="rect">
            <a:avLst/>
          </a:prstGeom>
        </p:spPr>
        <p:txBody>
          <a:bodyPr spcFirstLastPara="1" wrap="square" lIns="91425" tIns="91425" rIns="91425" bIns="91425" anchor="t" anchorCtr="0">
            <a:normAutofit/>
          </a:bodyPr>
          <a:lstStyle>
            <a:lvl1pPr marL="609585" lvl="0" indent="-431789" rtl="0">
              <a:spcBef>
                <a:spcPts val="0"/>
              </a:spcBef>
              <a:spcAft>
                <a:spcPts val="0"/>
              </a:spcAft>
              <a:buClr>
                <a:schemeClr val="lt1"/>
              </a:buClr>
              <a:buSzPts val="1500"/>
              <a:buChar char="●"/>
              <a:defRPr sz="2000">
                <a:solidFill>
                  <a:schemeClr val="lt1"/>
                </a:solidFill>
              </a:defRPr>
            </a:lvl1pPr>
            <a:lvl2pPr marL="1219170" lvl="1" indent="-414856" rtl="0">
              <a:spcBef>
                <a:spcPts val="0"/>
              </a:spcBef>
              <a:spcAft>
                <a:spcPts val="0"/>
              </a:spcAft>
              <a:buClr>
                <a:schemeClr val="lt1"/>
              </a:buClr>
              <a:buSzPts val="1300"/>
              <a:buChar char="○"/>
              <a:defRPr sz="1733">
                <a:solidFill>
                  <a:schemeClr val="lt1"/>
                </a:solidFill>
              </a:defRPr>
            </a:lvl2pPr>
            <a:lvl3pPr marL="1828754" lvl="2" indent="-414856" rtl="0">
              <a:spcBef>
                <a:spcPts val="0"/>
              </a:spcBef>
              <a:spcAft>
                <a:spcPts val="0"/>
              </a:spcAft>
              <a:buClr>
                <a:schemeClr val="lt1"/>
              </a:buClr>
              <a:buSzPts val="1300"/>
              <a:buChar char="■"/>
              <a:defRPr sz="1733">
                <a:solidFill>
                  <a:schemeClr val="lt1"/>
                </a:solidFill>
              </a:defRPr>
            </a:lvl3pPr>
            <a:lvl4pPr marL="2438339" lvl="3" indent="-414856" rtl="0">
              <a:spcBef>
                <a:spcPts val="0"/>
              </a:spcBef>
              <a:spcAft>
                <a:spcPts val="0"/>
              </a:spcAft>
              <a:buClr>
                <a:schemeClr val="lt1"/>
              </a:buClr>
              <a:buSzPts val="1300"/>
              <a:buChar char="●"/>
              <a:defRPr sz="1733">
                <a:solidFill>
                  <a:schemeClr val="lt1"/>
                </a:solidFill>
              </a:defRPr>
            </a:lvl4pPr>
            <a:lvl5pPr marL="3047924" lvl="4" indent="-414856" rtl="0">
              <a:spcBef>
                <a:spcPts val="0"/>
              </a:spcBef>
              <a:spcAft>
                <a:spcPts val="0"/>
              </a:spcAft>
              <a:buClr>
                <a:schemeClr val="lt1"/>
              </a:buClr>
              <a:buSzPts val="1300"/>
              <a:buChar char="○"/>
              <a:defRPr sz="1733">
                <a:solidFill>
                  <a:schemeClr val="lt1"/>
                </a:solidFill>
              </a:defRPr>
            </a:lvl5pPr>
            <a:lvl6pPr marL="3657509" lvl="5" indent="-414856" rtl="0">
              <a:spcBef>
                <a:spcPts val="0"/>
              </a:spcBef>
              <a:spcAft>
                <a:spcPts val="0"/>
              </a:spcAft>
              <a:buClr>
                <a:schemeClr val="lt1"/>
              </a:buClr>
              <a:buSzPts val="1300"/>
              <a:buChar char="■"/>
              <a:defRPr sz="1733">
                <a:solidFill>
                  <a:schemeClr val="lt1"/>
                </a:solidFill>
              </a:defRPr>
            </a:lvl6pPr>
            <a:lvl7pPr marL="4267093" lvl="6" indent="-414856" rtl="0">
              <a:spcBef>
                <a:spcPts val="0"/>
              </a:spcBef>
              <a:spcAft>
                <a:spcPts val="0"/>
              </a:spcAft>
              <a:buClr>
                <a:schemeClr val="lt1"/>
              </a:buClr>
              <a:buSzPts val="1300"/>
              <a:buChar char="●"/>
              <a:defRPr sz="1733">
                <a:solidFill>
                  <a:schemeClr val="lt1"/>
                </a:solidFill>
              </a:defRPr>
            </a:lvl7pPr>
            <a:lvl8pPr marL="4876678" lvl="7" indent="-414856" rtl="0">
              <a:spcBef>
                <a:spcPts val="0"/>
              </a:spcBef>
              <a:spcAft>
                <a:spcPts val="0"/>
              </a:spcAft>
              <a:buClr>
                <a:schemeClr val="lt1"/>
              </a:buClr>
              <a:buSzPts val="1300"/>
              <a:buChar char="○"/>
              <a:defRPr sz="1733">
                <a:solidFill>
                  <a:schemeClr val="lt1"/>
                </a:solidFill>
              </a:defRPr>
            </a:lvl8pPr>
            <a:lvl9pPr marL="5486263" lvl="8" indent="-414856" rtl="0">
              <a:spcBef>
                <a:spcPts val="0"/>
              </a:spcBef>
              <a:spcAft>
                <a:spcPts val="0"/>
              </a:spcAft>
              <a:buClr>
                <a:schemeClr val="lt1"/>
              </a:buClr>
              <a:buSzPts val="1300"/>
              <a:buChar char="■"/>
              <a:defRPr sz="1733">
                <a:solidFill>
                  <a:schemeClr val="lt1"/>
                </a:solidFill>
              </a:defRPr>
            </a:lvl9pPr>
          </a:lstStyle>
          <a:p>
            <a:endParaRPr/>
          </a:p>
        </p:txBody>
      </p:sp>
      <p:sp>
        <p:nvSpPr>
          <p:cNvPr id="57" name="Google Shape;57;p9"/>
          <p:cNvSpPr>
            <a:spLocks noGrp="1"/>
          </p:cNvSpPr>
          <p:nvPr>
            <p:ph type="pic" idx="2"/>
          </p:nvPr>
        </p:nvSpPr>
        <p:spPr>
          <a:xfrm>
            <a:off x="-36567" y="0"/>
            <a:ext cx="5076400" cy="6858000"/>
          </a:xfrm>
          <a:prstGeom prst="rect">
            <a:avLst/>
          </a:prstGeom>
          <a:noFill/>
          <a:ln>
            <a:noFill/>
          </a:ln>
        </p:spPr>
      </p:sp>
      <p:pic>
        <p:nvPicPr>
          <p:cNvPr id="58" name="Google Shape;58;p9"/>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624270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2 column body (light)">
  <p:cSld name="TItle and 2 column body (ligh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b="1"/>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
        <p:nvSpPr>
          <p:cNvPr id="61" name="Google Shape;61;p10"/>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pic>
        <p:nvPicPr>
          <p:cNvPr id="62" name="Google Shape;62;p10"/>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63" name="Google Shape;63;p10"/>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Tree>
    <p:extLst>
      <p:ext uri="{BB962C8B-B14F-4D97-AF65-F5344CB8AC3E}">
        <p14:creationId xmlns:p14="http://schemas.microsoft.com/office/powerpoint/2010/main" val="698210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dark) 1">
  <p:cSld name="Title and body (dark) 1">
    <p:bg>
      <p:bgPr>
        <a:solidFill>
          <a:schemeClr val="dk1"/>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b="1">
                <a:solidFill>
                  <a:schemeClr val="lt1"/>
                </a:solidFill>
              </a:defRPr>
            </a:lvl1pPr>
            <a:lvl2pPr lvl="1" rtl="0">
              <a:spcBef>
                <a:spcPts val="0"/>
              </a:spcBef>
              <a:spcAft>
                <a:spcPts val="0"/>
              </a:spcAft>
              <a:buClr>
                <a:schemeClr val="lt1"/>
              </a:buClr>
              <a:buSzPts val="3200"/>
              <a:buNone/>
              <a:defRPr b="1">
                <a:solidFill>
                  <a:schemeClr val="lt1"/>
                </a:solidFill>
              </a:defRPr>
            </a:lvl2pPr>
            <a:lvl3pPr lvl="2" rtl="0">
              <a:spcBef>
                <a:spcPts val="0"/>
              </a:spcBef>
              <a:spcAft>
                <a:spcPts val="0"/>
              </a:spcAft>
              <a:buClr>
                <a:schemeClr val="lt1"/>
              </a:buClr>
              <a:buSzPts val="3200"/>
              <a:buNone/>
              <a:defRPr b="1">
                <a:solidFill>
                  <a:schemeClr val="lt1"/>
                </a:solidFill>
              </a:defRPr>
            </a:lvl3pPr>
            <a:lvl4pPr lvl="3" rtl="0">
              <a:spcBef>
                <a:spcPts val="0"/>
              </a:spcBef>
              <a:spcAft>
                <a:spcPts val="0"/>
              </a:spcAft>
              <a:buClr>
                <a:schemeClr val="lt1"/>
              </a:buClr>
              <a:buSzPts val="3200"/>
              <a:buNone/>
              <a:defRPr b="1">
                <a:solidFill>
                  <a:schemeClr val="lt1"/>
                </a:solidFill>
              </a:defRPr>
            </a:lvl4pPr>
            <a:lvl5pPr lvl="4" rtl="0">
              <a:spcBef>
                <a:spcPts val="0"/>
              </a:spcBef>
              <a:spcAft>
                <a:spcPts val="0"/>
              </a:spcAft>
              <a:buClr>
                <a:schemeClr val="lt1"/>
              </a:buClr>
              <a:buSzPts val="3200"/>
              <a:buNone/>
              <a:defRPr b="1">
                <a:solidFill>
                  <a:schemeClr val="lt1"/>
                </a:solidFill>
              </a:defRPr>
            </a:lvl5pPr>
            <a:lvl6pPr lvl="5" rtl="0">
              <a:spcBef>
                <a:spcPts val="0"/>
              </a:spcBef>
              <a:spcAft>
                <a:spcPts val="0"/>
              </a:spcAft>
              <a:buClr>
                <a:schemeClr val="lt1"/>
              </a:buClr>
              <a:buSzPts val="3200"/>
              <a:buNone/>
              <a:defRPr b="1">
                <a:solidFill>
                  <a:schemeClr val="lt1"/>
                </a:solidFill>
              </a:defRPr>
            </a:lvl6pPr>
            <a:lvl7pPr lvl="6" rtl="0">
              <a:spcBef>
                <a:spcPts val="0"/>
              </a:spcBef>
              <a:spcAft>
                <a:spcPts val="0"/>
              </a:spcAft>
              <a:buClr>
                <a:schemeClr val="lt1"/>
              </a:buClr>
              <a:buSzPts val="3200"/>
              <a:buNone/>
              <a:defRPr b="1">
                <a:solidFill>
                  <a:schemeClr val="lt1"/>
                </a:solidFill>
              </a:defRPr>
            </a:lvl7pPr>
            <a:lvl8pPr lvl="7" rtl="0">
              <a:spcBef>
                <a:spcPts val="0"/>
              </a:spcBef>
              <a:spcAft>
                <a:spcPts val="0"/>
              </a:spcAft>
              <a:buClr>
                <a:schemeClr val="lt1"/>
              </a:buClr>
              <a:buSzPts val="3200"/>
              <a:buNone/>
              <a:defRPr b="1">
                <a:solidFill>
                  <a:schemeClr val="lt1"/>
                </a:solidFill>
              </a:defRPr>
            </a:lvl8pPr>
            <a:lvl9pPr lvl="8" rtl="0">
              <a:spcBef>
                <a:spcPts val="0"/>
              </a:spcBef>
              <a:spcAft>
                <a:spcPts val="0"/>
              </a:spcAft>
              <a:buClr>
                <a:schemeClr val="lt1"/>
              </a:buClr>
              <a:buSzPts val="3200"/>
              <a:buNone/>
              <a:defRPr b="1">
                <a:solidFill>
                  <a:schemeClr val="lt1"/>
                </a:solidFill>
              </a:defRPr>
            </a:lvl9pPr>
          </a:lstStyle>
          <a:p>
            <a:endParaRPr/>
          </a:p>
        </p:txBody>
      </p:sp>
      <p:pic>
        <p:nvPicPr>
          <p:cNvPr id="66" name="Google Shape;66;p11"/>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67" name="Google Shape;67;p11"/>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
        <p:nvSpPr>
          <p:cNvPr id="68" name="Google Shape;68;p11"/>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Tree>
    <p:extLst>
      <p:ext uri="{BB962C8B-B14F-4D97-AF65-F5344CB8AC3E}">
        <p14:creationId xmlns:p14="http://schemas.microsoft.com/office/powerpoint/2010/main" val="3558277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69"/>
        <p:cNvGrpSpPr/>
        <p:nvPr/>
      </p:nvGrpSpPr>
      <p:grpSpPr>
        <a:xfrm>
          <a:off x="0" y="0"/>
          <a:ext cx="0" cy="0"/>
          <a:chOff x="0" y="0"/>
          <a:chExt cx="0" cy="0"/>
        </a:xfrm>
      </p:grpSpPr>
      <p:sp>
        <p:nvSpPr>
          <p:cNvPr id="70" name="Google Shape;70;p12"/>
          <p:cNvSpPr/>
          <p:nvPr/>
        </p:nvSpPr>
        <p:spPr>
          <a:xfrm rot="5400000">
            <a:off x="2601400" y="-2612900"/>
            <a:ext cx="1473600" cy="66936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pic>
        <p:nvPicPr>
          <p:cNvPr id="71" name="Google Shape;71;p12"/>
          <p:cNvPicPr preferRelativeResize="0"/>
          <p:nvPr/>
        </p:nvPicPr>
        <p:blipFill>
          <a:blip r:embed="rId2">
            <a:alphaModFix/>
          </a:blip>
          <a:stretch>
            <a:fillRect/>
          </a:stretch>
        </p:blipFill>
        <p:spPr>
          <a:xfrm>
            <a:off x="4662934" y="1013101"/>
            <a:ext cx="864333" cy="687300"/>
          </a:xfrm>
          <a:prstGeom prst="rect">
            <a:avLst/>
          </a:prstGeom>
          <a:noFill/>
          <a:ln>
            <a:noFill/>
          </a:ln>
        </p:spPr>
      </p:pic>
      <p:pic>
        <p:nvPicPr>
          <p:cNvPr id="72" name="Google Shape;72;p12"/>
          <p:cNvPicPr preferRelativeResize="0"/>
          <p:nvPr/>
        </p:nvPicPr>
        <p:blipFill>
          <a:blip r:embed="rId2">
            <a:alphaModFix/>
          </a:blip>
          <a:stretch>
            <a:fillRect/>
          </a:stretch>
        </p:blipFill>
        <p:spPr>
          <a:xfrm rot="10800000">
            <a:off x="10735534" y="5125201"/>
            <a:ext cx="864333" cy="687300"/>
          </a:xfrm>
          <a:prstGeom prst="rect">
            <a:avLst/>
          </a:prstGeom>
          <a:noFill/>
          <a:ln>
            <a:noFill/>
          </a:ln>
        </p:spPr>
      </p:pic>
      <p:sp>
        <p:nvSpPr>
          <p:cNvPr id="73" name="Google Shape;73;p12"/>
          <p:cNvSpPr>
            <a:spLocks noGrp="1"/>
          </p:cNvSpPr>
          <p:nvPr>
            <p:ph type="pic" idx="2"/>
          </p:nvPr>
        </p:nvSpPr>
        <p:spPr>
          <a:xfrm>
            <a:off x="476267" y="833967"/>
            <a:ext cx="3817600" cy="3607600"/>
          </a:xfrm>
          <a:prstGeom prst="rect">
            <a:avLst/>
          </a:prstGeom>
          <a:noFill/>
          <a:ln>
            <a:noFill/>
          </a:ln>
        </p:spPr>
      </p:sp>
      <p:sp>
        <p:nvSpPr>
          <p:cNvPr id="74" name="Google Shape;74;p12"/>
          <p:cNvSpPr txBox="1">
            <a:spLocks noGrp="1"/>
          </p:cNvSpPr>
          <p:nvPr>
            <p:ph type="title"/>
          </p:nvPr>
        </p:nvSpPr>
        <p:spPr>
          <a:xfrm>
            <a:off x="476267" y="4583200"/>
            <a:ext cx="3817600" cy="36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1867">
                <a:solidFill>
                  <a:schemeClr val="lt1"/>
                </a:solidFill>
              </a:defRPr>
            </a:lvl1pPr>
            <a:lvl2pPr lvl="1">
              <a:spcBef>
                <a:spcPts val="0"/>
              </a:spcBef>
              <a:spcAft>
                <a:spcPts val="0"/>
              </a:spcAft>
              <a:buClr>
                <a:schemeClr val="lt1"/>
              </a:buClr>
              <a:buSzPts val="1400"/>
              <a:buNone/>
              <a:defRPr sz="1867">
                <a:solidFill>
                  <a:schemeClr val="lt1"/>
                </a:solidFill>
              </a:defRPr>
            </a:lvl2pPr>
            <a:lvl3pPr lvl="2">
              <a:spcBef>
                <a:spcPts val="0"/>
              </a:spcBef>
              <a:spcAft>
                <a:spcPts val="0"/>
              </a:spcAft>
              <a:buClr>
                <a:schemeClr val="lt1"/>
              </a:buClr>
              <a:buSzPts val="1400"/>
              <a:buNone/>
              <a:defRPr sz="1867">
                <a:solidFill>
                  <a:schemeClr val="lt1"/>
                </a:solidFill>
              </a:defRPr>
            </a:lvl3pPr>
            <a:lvl4pPr lvl="3">
              <a:spcBef>
                <a:spcPts val="0"/>
              </a:spcBef>
              <a:spcAft>
                <a:spcPts val="0"/>
              </a:spcAft>
              <a:buClr>
                <a:schemeClr val="lt1"/>
              </a:buClr>
              <a:buSzPts val="1400"/>
              <a:buNone/>
              <a:defRPr sz="1867">
                <a:solidFill>
                  <a:schemeClr val="lt1"/>
                </a:solidFill>
              </a:defRPr>
            </a:lvl4pPr>
            <a:lvl5pPr lvl="4">
              <a:spcBef>
                <a:spcPts val="0"/>
              </a:spcBef>
              <a:spcAft>
                <a:spcPts val="0"/>
              </a:spcAft>
              <a:buClr>
                <a:schemeClr val="lt1"/>
              </a:buClr>
              <a:buSzPts val="1400"/>
              <a:buNone/>
              <a:defRPr sz="1867">
                <a:solidFill>
                  <a:schemeClr val="lt1"/>
                </a:solidFill>
              </a:defRPr>
            </a:lvl5pPr>
            <a:lvl6pPr lvl="5">
              <a:spcBef>
                <a:spcPts val="0"/>
              </a:spcBef>
              <a:spcAft>
                <a:spcPts val="0"/>
              </a:spcAft>
              <a:buClr>
                <a:schemeClr val="lt1"/>
              </a:buClr>
              <a:buSzPts val="1400"/>
              <a:buNone/>
              <a:defRPr sz="1867">
                <a:solidFill>
                  <a:schemeClr val="lt1"/>
                </a:solidFill>
              </a:defRPr>
            </a:lvl6pPr>
            <a:lvl7pPr lvl="6">
              <a:spcBef>
                <a:spcPts val="0"/>
              </a:spcBef>
              <a:spcAft>
                <a:spcPts val="0"/>
              </a:spcAft>
              <a:buClr>
                <a:schemeClr val="lt1"/>
              </a:buClr>
              <a:buSzPts val="1400"/>
              <a:buNone/>
              <a:defRPr sz="1867">
                <a:solidFill>
                  <a:schemeClr val="lt1"/>
                </a:solidFill>
              </a:defRPr>
            </a:lvl7pPr>
            <a:lvl8pPr lvl="7">
              <a:spcBef>
                <a:spcPts val="0"/>
              </a:spcBef>
              <a:spcAft>
                <a:spcPts val="0"/>
              </a:spcAft>
              <a:buClr>
                <a:schemeClr val="lt1"/>
              </a:buClr>
              <a:buSzPts val="1400"/>
              <a:buNone/>
              <a:defRPr sz="1867">
                <a:solidFill>
                  <a:schemeClr val="lt1"/>
                </a:solidFill>
              </a:defRPr>
            </a:lvl8pPr>
            <a:lvl9pPr lvl="8">
              <a:spcBef>
                <a:spcPts val="0"/>
              </a:spcBef>
              <a:spcAft>
                <a:spcPts val="0"/>
              </a:spcAft>
              <a:buClr>
                <a:schemeClr val="lt1"/>
              </a:buClr>
              <a:buSzPts val="1400"/>
              <a:buNone/>
              <a:defRPr sz="1867">
                <a:solidFill>
                  <a:schemeClr val="lt1"/>
                </a:solidFill>
              </a:defRPr>
            </a:lvl9pPr>
          </a:lstStyle>
          <a:p>
            <a:endParaRPr/>
          </a:p>
        </p:txBody>
      </p:sp>
      <p:sp>
        <p:nvSpPr>
          <p:cNvPr id="75" name="Google Shape;75;p12"/>
          <p:cNvSpPr txBox="1">
            <a:spLocks noGrp="1"/>
          </p:cNvSpPr>
          <p:nvPr>
            <p:ph type="subTitle" idx="1"/>
          </p:nvPr>
        </p:nvSpPr>
        <p:spPr>
          <a:xfrm>
            <a:off x="476267" y="4947179"/>
            <a:ext cx="3817600" cy="39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100"/>
              <a:buNone/>
              <a:defRPr sz="1467">
                <a:solidFill>
                  <a:schemeClr val="lt1"/>
                </a:solidFill>
              </a:defRPr>
            </a:lvl1pPr>
            <a:lvl2pPr lvl="1">
              <a:spcBef>
                <a:spcPts val="0"/>
              </a:spcBef>
              <a:spcAft>
                <a:spcPts val="0"/>
              </a:spcAft>
              <a:buClr>
                <a:schemeClr val="lt1"/>
              </a:buClr>
              <a:buSzPts val="1100"/>
              <a:buNone/>
              <a:defRPr sz="1467">
                <a:solidFill>
                  <a:schemeClr val="lt1"/>
                </a:solidFill>
              </a:defRPr>
            </a:lvl2pPr>
            <a:lvl3pPr lvl="2">
              <a:spcBef>
                <a:spcPts val="0"/>
              </a:spcBef>
              <a:spcAft>
                <a:spcPts val="0"/>
              </a:spcAft>
              <a:buClr>
                <a:schemeClr val="lt1"/>
              </a:buClr>
              <a:buSzPts val="1100"/>
              <a:buNone/>
              <a:defRPr sz="1467">
                <a:solidFill>
                  <a:schemeClr val="lt1"/>
                </a:solidFill>
              </a:defRPr>
            </a:lvl3pPr>
            <a:lvl4pPr lvl="3">
              <a:spcBef>
                <a:spcPts val="0"/>
              </a:spcBef>
              <a:spcAft>
                <a:spcPts val="0"/>
              </a:spcAft>
              <a:buClr>
                <a:schemeClr val="lt1"/>
              </a:buClr>
              <a:buSzPts val="1100"/>
              <a:buNone/>
              <a:defRPr sz="1467">
                <a:solidFill>
                  <a:schemeClr val="lt1"/>
                </a:solidFill>
              </a:defRPr>
            </a:lvl4pPr>
            <a:lvl5pPr lvl="4">
              <a:spcBef>
                <a:spcPts val="0"/>
              </a:spcBef>
              <a:spcAft>
                <a:spcPts val="0"/>
              </a:spcAft>
              <a:buClr>
                <a:schemeClr val="lt1"/>
              </a:buClr>
              <a:buSzPts val="1100"/>
              <a:buNone/>
              <a:defRPr sz="1467">
                <a:solidFill>
                  <a:schemeClr val="lt1"/>
                </a:solidFill>
              </a:defRPr>
            </a:lvl5pPr>
            <a:lvl6pPr lvl="5">
              <a:spcBef>
                <a:spcPts val="0"/>
              </a:spcBef>
              <a:spcAft>
                <a:spcPts val="0"/>
              </a:spcAft>
              <a:buClr>
                <a:schemeClr val="lt1"/>
              </a:buClr>
              <a:buSzPts val="1100"/>
              <a:buNone/>
              <a:defRPr sz="1467">
                <a:solidFill>
                  <a:schemeClr val="lt1"/>
                </a:solidFill>
              </a:defRPr>
            </a:lvl6pPr>
            <a:lvl7pPr lvl="6">
              <a:spcBef>
                <a:spcPts val="0"/>
              </a:spcBef>
              <a:spcAft>
                <a:spcPts val="0"/>
              </a:spcAft>
              <a:buClr>
                <a:schemeClr val="lt1"/>
              </a:buClr>
              <a:buSzPts val="1100"/>
              <a:buNone/>
              <a:defRPr sz="1467">
                <a:solidFill>
                  <a:schemeClr val="lt1"/>
                </a:solidFill>
              </a:defRPr>
            </a:lvl7pPr>
            <a:lvl8pPr lvl="7">
              <a:spcBef>
                <a:spcPts val="0"/>
              </a:spcBef>
              <a:spcAft>
                <a:spcPts val="0"/>
              </a:spcAft>
              <a:buClr>
                <a:schemeClr val="lt1"/>
              </a:buClr>
              <a:buSzPts val="1100"/>
              <a:buNone/>
              <a:defRPr sz="1467">
                <a:solidFill>
                  <a:schemeClr val="lt1"/>
                </a:solidFill>
              </a:defRPr>
            </a:lvl8pPr>
            <a:lvl9pPr lvl="8">
              <a:spcBef>
                <a:spcPts val="0"/>
              </a:spcBef>
              <a:spcAft>
                <a:spcPts val="0"/>
              </a:spcAft>
              <a:buClr>
                <a:schemeClr val="lt1"/>
              </a:buClr>
              <a:buSzPts val="1100"/>
              <a:buNone/>
              <a:defRPr sz="1467">
                <a:solidFill>
                  <a:schemeClr val="lt1"/>
                </a:solidFill>
              </a:defRPr>
            </a:lvl9pPr>
          </a:lstStyle>
          <a:p>
            <a:endParaRPr/>
          </a:p>
        </p:txBody>
      </p:sp>
      <p:sp>
        <p:nvSpPr>
          <p:cNvPr id="76" name="Google Shape;76;p12"/>
          <p:cNvSpPr txBox="1">
            <a:spLocks noGrp="1"/>
          </p:cNvSpPr>
          <p:nvPr>
            <p:ph type="subTitle" idx="3"/>
          </p:nvPr>
        </p:nvSpPr>
        <p:spPr>
          <a:xfrm>
            <a:off x="476267" y="5340757"/>
            <a:ext cx="3817600" cy="3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None/>
              <a:defRPr sz="1467">
                <a:solidFill>
                  <a:schemeClr val="lt1"/>
                </a:solidFill>
              </a:defRPr>
            </a:lvl1pPr>
            <a:lvl2pPr lvl="1" rtl="0">
              <a:spcBef>
                <a:spcPts val="0"/>
              </a:spcBef>
              <a:spcAft>
                <a:spcPts val="0"/>
              </a:spcAft>
              <a:buClr>
                <a:schemeClr val="lt1"/>
              </a:buClr>
              <a:buSzPts val="1100"/>
              <a:buNone/>
              <a:defRPr sz="1467">
                <a:solidFill>
                  <a:schemeClr val="lt1"/>
                </a:solidFill>
              </a:defRPr>
            </a:lvl2pPr>
            <a:lvl3pPr lvl="2" rtl="0">
              <a:spcBef>
                <a:spcPts val="0"/>
              </a:spcBef>
              <a:spcAft>
                <a:spcPts val="0"/>
              </a:spcAft>
              <a:buClr>
                <a:schemeClr val="lt1"/>
              </a:buClr>
              <a:buSzPts val="1100"/>
              <a:buNone/>
              <a:defRPr sz="1467">
                <a:solidFill>
                  <a:schemeClr val="lt1"/>
                </a:solidFill>
              </a:defRPr>
            </a:lvl3pPr>
            <a:lvl4pPr lvl="3" rtl="0">
              <a:spcBef>
                <a:spcPts val="0"/>
              </a:spcBef>
              <a:spcAft>
                <a:spcPts val="0"/>
              </a:spcAft>
              <a:buClr>
                <a:schemeClr val="lt1"/>
              </a:buClr>
              <a:buSzPts val="1100"/>
              <a:buNone/>
              <a:defRPr sz="1467">
                <a:solidFill>
                  <a:schemeClr val="lt1"/>
                </a:solidFill>
              </a:defRPr>
            </a:lvl4pPr>
            <a:lvl5pPr lvl="4" rtl="0">
              <a:spcBef>
                <a:spcPts val="0"/>
              </a:spcBef>
              <a:spcAft>
                <a:spcPts val="0"/>
              </a:spcAft>
              <a:buClr>
                <a:schemeClr val="lt1"/>
              </a:buClr>
              <a:buSzPts val="1100"/>
              <a:buNone/>
              <a:defRPr sz="1467">
                <a:solidFill>
                  <a:schemeClr val="lt1"/>
                </a:solidFill>
              </a:defRPr>
            </a:lvl5pPr>
            <a:lvl6pPr lvl="5" rtl="0">
              <a:spcBef>
                <a:spcPts val="0"/>
              </a:spcBef>
              <a:spcAft>
                <a:spcPts val="0"/>
              </a:spcAft>
              <a:buClr>
                <a:schemeClr val="lt1"/>
              </a:buClr>
              <a:buSzPts val="1100"/>
              <a:buNone/>
              <a:defRPr sz="1467">
                <a:solidFill>
                  <a:schemeClr val="lt1"/>
                </a:solidFill>
              </a:defRPr>
            </a:lvl6pPr>
            <a:lvl7pPr lvl="6" rtl="0">
              <a:spcBef>
                <a:spcPts val="0"/>
              </a:spcBef>
              <a:spcAft>
                <a:spcPts val="0"/>
              </a:spcAft>
              <a:buClr>
                <a:schemeClr val="lt1"/>
              </a:buClr>
              <a:buSzPts val="1100"/>
              <a:buNone/>
              <a:defRPr sz="1467">
                <a:solidFill>
                  <a:schemeClr val="lt1"/>
                </a:solidFill>
              </a:defRPr>
            </a:lvl7pPr>
            <a:lvl8pPr lvl="7" rtl="0">
              <a:spcBef>
                <a:spcPts val="0"/>
              </a:spcBef>
              <a:spcAft>
                <a:spcPts val="0"/>
              </a:spcAft>
              <a:buClr>
                <a:schemeClr val="lt1"/>
              </a:buClr>
              <a:buSzPts val="1100"/>
              <a:buNone/>
              <a:defRPr sz="1467">
                <a:solidFill>
                  <a:schemeClr val="lt1"/>
                </a:solidFill>
              </a:defRPr>
            </a:lvl8pPr>
            <a:lvl9pPr lvl="8" rtl="0">
              <a:spcBef>
                <a:spcPts val="0"/>
              </a:spcBef>
              <a:spcAft>
                <a:spcPts val="0"/>
              </a:spcAft>
              <a:buClr>
                <a:schemeClr val="lt1"/>
              </a:buClr>
              <a:buSzPts val="1100"/>
              <a:buNone/>
              <a:defRPr sz="1467">
                <a:solidFill>
                  <a:schemeClr val="lt1"/>
                </a:solidFill>
              </a:defRPr>
            </a:lvl9pPr>
          </a:lstStyle>
          <a:p>
            <a:endParaRPr/>
          </a:p>
        </p:txBody>
      </p:sp>
      <p:sp>
        <p:nvSpPr>
          <p:cNvPr id="77" name="Google Shape;77;p12"/>
          <p:cNvSpPr txBox="1">
            <a:spLocks noGrp="1"/>
          </p:cNvSpPr>
          <p:nvPr>
            <p:ph type="body" idx="4"/>
          </p:nvPr>
        </p:nvSpPr>
        <p:spPr>
          <a:xfrm>
            <a:off x="4662933" y="1868400"/>
            <a:ext cx="6833600" cy="3256800"/>
          </a:xfrm>
          <a:prstGeom prst="rect">
            <a:avLst/>
          </a:prstGeom>
        </p:spPr>
        <p:txBody>
          <a:bodyPr spcFirstLastPara="1" wrap="square" lIns="91425" tIns="91425" rIns="91425" bIns="91425" anchor="t" anchorCtr="0">
            <a:normAutofit/>
          </a:bodyPr>
          <a:lstStyle>
            <a:lvl1pPr marL="609585" lvl="0" indent="-440256">
              <a:spcBef>
                <a:spcPts val="0"/>
              </a:spcBef>
              <a:spcAft>
                <a:spcPts val="0"/>
              </a:spcAft>
              <a:buClr>
                <a:schemeClr val="lt1"/>
              </a:buClr>
              <a:buSzPts val="1600"/>
              <a:buFont typeface="Roboto Medium"/>
              <a:buChar char="●"/>
              <a:defRPr sz="2133">
                <a:solidFill>
                  <a:schemeClr val="lt1"/>
                </a:solidFill>
                <a:latin typeface="Roboto Medium"/>
                <a:ea typeface="Roboto Medium"/>
                <a:cs typeface="Roboto Medium"/>
                <a:sym typeface="Roboto Medium"/>
              </a:defRPr>
            </a:lvl1pPr>
            <a:lvl2pPr marL="1219170" lvl="1"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2pPr>
            <a:lvl3pPr marL="1828754" lvl="2"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3pPr>
            <a:lvl4pPr marL="2438339" lvl="3"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4pPr>
            <a:lvl5pPr marL="3047924" lvl="4"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5pPr>
            <a:lvl6pPr marL="3657509" lvl="5"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6pPr>
            <a:lvl7pPr marL="4267093" lvl="6"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7pPr>
            <a:lvl8pPr marL="4876678" lvl="7"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8pPr>
            <a:lvl9pPr marL="5486263" lvl="8"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9pPr>
          </a:lstStyle>
          <a:p>
            <a:endParaRPr/>
          </a:p>
        </p:txBody>
      </p:sp>
      <p:pic>
        <p:nvPicPr>
          <p:cNvPr id="78" name="Google Shape;78;p12"/>
          <p:cNvPicPr preferRelativeResize="0"/>
          <p:nvPr/>
        </p:nvPicPr>
        <p:blipFill>
          <a:blip r:embed="rId3">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983728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eople x4 (dark)">
  <p:cSld name="People x4 (dark)">
    <p:bg>
      <p:bgPr>
        <a:solidFill>
          <a:schemeClr val="dk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Clr>
                <a:schemeClr val="lt1"/>
              </a:buClr>
              <a:buSzPts val="3200"/>
              <a:buNone/>
              <a:defRPr>
                <a:solidFill>
                  <a:schemeClr val="lt1"/>
                </a:solidFill>
              </a:defRPr>
            </a:lvl2pPr>
            <a:lvl3pPr lvl="2">
              <a:spcBef>
                <a:spcPts val="0"/>
              </a:spcBef>
              <a:spcAft>
                <a:spcPts val="0"/>
              </a:spcAft>
              <a:buClr>
                <a:schemeClr val="lt1"/>
              </a:buClr>
              <a:buSzPts val="3200"/>
              <a:buNone/>
              <a:defRPr>
                <a:solidFill>
                  <a:schemeClr val="lt1"/>
                </a:solidFill>
              </a:defRPr>
            </a:lvl3pPr>
            <a:lvl4pPr lvl="3">
              <a:spcBef>
                <a:spcPts val="0"/>
              </a:spcBef>
              <a:spcAft>
                <a:spcPts val="0"/>
              </a:spcAft>
              <a:buClr>
                <a:schemeClr val="lt1"/>
              </a:buClr>
              <a:buSzPts val="3200"/>
              <a:buNone/>
              <a:defRPr>
                <a:solidFill>
                  <a:schemeClr val="lt1"/>
                </a:solidFill>
              </a:defRPr>
            </a:lvl4pPr>
            <a:lvl5pPr lvl="4">
              <a:spcBef>
                <a:spcPts val="0"/>
              </a:spcBef>
              <a:spcAft>
                <a:spcPts val="0"/>
              </a:spcAft>
              <a:buClr>
                <a:schemeClr val="lt1"/>
              </a:buClr>
              <a:buSzPts val="3200"/>
              <a:buNone/>
              <a:defRPr>
                <a:solidFill>
                  <a:schemeClr val="lt1"/>
                </a:solidFill>
              </a:defRPr>
            </a:lvl5pPr>
            <a:lvl6pPr lvl="5">
              <a:spcBef>
                <a:spcPts val="0"/>
              </a:spcBef>
              <a:spcAft>
                <a:spcPts val="0"/>
              </a:spcAft>
              <a:buClr>
                <a:schemeClr val="lt1"/>
              </a:buClr>
              <a:buSzPts val="3200"/>
              <a:buNone/>
              <a:defRPr>
                <a:solidFill>
                  <a:schemeClr val="lt1"/>
                </a:solidFill>
              </a:defRPr>
            </a:lvl6pPr>
            <a:lvl7pPr lvl="6">
              <a:spcBef>
                <a:spcPts val="0"/>
              </a:spcBef>
              <a:spcAft>
                <a:spcPts val="0"/>
              </a:spcAft>
              <a:buClr>
                <a:schemeClr val="lt1"/>
              </a:buClr>
              <a:buSzPts val="3200"/>
              <a:buNone/>
              <a:defRPr>
                <a:solidFill>
                  <a:schemeClr val="lt1"/>
                </a:solidFill>
              </a:defRPr>
            </a:lvl7pPr>
            <a:lvl8pPr lvl="7">
              <a:spcBef>
                <a:spcPts val="0"/>
              </a:spcBef>
              <a:spcAft>
                <a:spcPts val="0"/>
              </a:spcAft>
              <a:buClr>
                <a:schemeClr val="lt1"/>
              </a:buClr>
              <a:buSzPts val="3200"/>
              <a:buNone/>
              <a:defRPr>
                <a:solidFill>
                  <a:schemeClr val="lt1"/>
                </a:solidFill>
              </a:defRPr>
            </a:lvl8pPr>
            <a:lvl9pPr lvl="8">
              <a:spcBef>
                <a:spcPts val="0"/>
              </a:spcBef>
              <a:spcAft>
                <a:spcPts val="0"/>
              </a:spcAft>
              <a:buClr>
                <a:schemeClr val="lt1"/>
              </a:buClr>
              <a:buSzPts val="3200"/>
              <a:buNone/>
              <a:defRPr>
                <a:solidFill>
                  <a:schemeClr val="lt1"/>
                </a:solidFill>
              </a:defRPr>
            </a:lvl9pPr>
          </a:lstStyle>
          <a:p>
            <a:endParaRPr/>
          </a:p>
        </p:txBody>
      </p:sp>
      <p:sp>
        <p:nvSpPr>
          <p:cNvPr id="81" name="Google Shape;81;p13"/>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82" name="Google Shape;82;p13"/>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83" name="Google Shape;83;p13"/>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84" name="Google Shape;84;p13"/>
          <p:cNvSpPr>
            <a:spLocks noGrp="1"/>
          </p:cNvSpPr>
          <p:nvPr>
            <p:ph type="pic" idx="4"/>
          </p:nvPr>
        </p:nvSpPr>
        <p:spPr>
          <a:xfrm>
            <a:off x="818051" y="2161167"/>
            <a:ext cx="1592800" cy="1592800"/>
          </a:xfrm>
          <a:prstGeom prst="ellipse">
            <a:avLst/>
          </a:prstGeom>
          <a:noFill/>
          <a:ln>
            <a:noFill/>
          </a:ln>
        </p:spPr>
      </p:sp>
      <p:cxnSp>
        <p:nvCxnSpPr>
          <p:cNvPr id="85" name="Google Shape;85;p13"/>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86" name="Google Shape;86;p13"/>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87" name="Google Shape;87;p13"/>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88" name="Google Shape;88;p13"/>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89" name="Google Shape;89;p13"/>
          <p:cNvSpPr>
            <a:spLocks noGrp="1"/>
          </p:cNvSpPr>
          <p:nvPr>
            <p:ph type="pic" idx="8"/>
          </p:nvPr>
        </p:nvSpPr>
        <p:spPr>
          <a:xfrm>
            <a:off x="3805751" y="2161167"/>
            <a:ext cx="1592800" cy="1592800"/>
          </a:xfrm>
          <a:prstGeom prst="ellipse">
            <a:avLst/>
          </a:prstGeom>
          <a:noFill/>
          <a:ln>
            <a:noFill/>
          </a:ln>
        </p:spPr>
      </p:sp>
      <p:cxnSp>
        <p:nvCxnSpPr>
          <p:cNvPr id="90" name="Google Shape;90;p13"/>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91" name="Google Shape;91;p13"/>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92" name="Google Shape;92;p13"/>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93" name="Google Shape;93;p13"/>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94" name="Google Shape;94;p13"/>
          <p:cNvSpPr>
            <a:spLocks noGrp="1"/>
          </p:cNvSpPr>
          <p:nvPr>
            <p:ph type="pic" idx="15"/>
          </p:nvPr>
        </p:nvSpPr>
        <p:spPr>
          <a:xfrm>
            <a:off x="6793451" y="2161167"/>
            <a:ext cx="1592800" cy="1592800"/>
          </a:xfrm>
          <a:prstGeom prst="ellipse">
            <a:avLst/>
          </a:prstGeom>
          <a:noFill/>
          <a:ln>
            <a:noFill/>
          </a:ln>
        </p:spPr>
      </p:sp>
      <p:cxnSp>
        <p:nvCxnSpPr>
          <p:cNvPr id="95" name="Google Shape;95;p13"/>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96" name="Google Shape;96;p13"/>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7">
                <a:solidFill>
                  <a:schemeClr val="lt1"/>
                </a:solidFill>
              </a:defRPr>
            </a:lvl1pPr>
            <a:lvl2pPr lvl="1" algn="ctr" rtl="0">
              <a:spcBef>
                <a:spcPts val="0"/>
              </a:spcBef>
              <a:spcAft>
                <a:spcPts val="0"/>
              </a:spcAft>
              <a:buClr>
                <a:schemeClr val="lt1"/>
              </a:buClr>
              <a:buSzPts val="1400"/>
              <a:buNone/>
              <a:defRPr sz="1867">
                <a:solidFill>
                  <a:schemeClr val="lt1"/>
                </a:solidFill>
              </a:defRPr>
            </a:lvl2pPr>
            <a:lvl3pPr lvl="2" algn="ctr" rtl="0">
              <a:spcBef>
                <a:spcPts val="0"/>
              </a:spcBef>
              <a:spcAft>
                <a:spcPts val="0"/>
              </a:spcAft>
              <a:buClr>
                <a:schemeClr val="lt1"/>
              </a:buClr>
              <a:buSzPts val="1400"/>
              <a:buNone/>
              <a:defRPr sz="1867">
                <a:solidFill>
                  <a:schemeClr val="lt1"/>
                </a:solidFill>
              </a:defRPr>
            </a:lvl3pPr>
            <a:lvl4pPr lvl="3" algn="ctr" rtl="0">
              <a:spcBef>
                <a:spcPts val="0"/>
              </a:spcBef>
              <a:spcAft>
                <a:spcPts val="0"/>
              </a:spcAft>
              <a:buClr>
                <a:schemeClr val="lt1"/>
              </a:buClr>
              <a:buSzPts val="1400"/>
              <a:buNone/>
              <a:defRPr sz="1867">
                <a:solidFill>
                  <a:schemeClr val="lt1"/>
                </a:solidFill>
              </a:defRPr>
            </a:lvl4pPr>
            <a:lvl5pPr lvl="4" algn="ctr" rtl="0">
              <a:spcBef>
                <a:spcPts val="0"/>
              </a:spcBef>
              <a:spcAft>
                <a:spcPts val="0"/>
              </a:spcAft>
              <a:buClr>
                <a:schemeClr val="lt1"/>
              </a:buClr>
              <a:buSzPts val="1400"/>
              <a:buNone/>
              <a:defRPr sz="1867">
                <a:solidFill>
                  <a:schemeClr val="lt1"/>
                </a:solidFill>
              </a:defRPr>
            </a:lvl5pPr>
            <a:lvl6pPr lvl="5" algn="ctr" rtl="0">
              <a:spcBef>
                <a:spcPts val="0"/>
              </a:spcBef>
              <a:spcAft>
                <a:spcPts val="0"/>
              </a:spcAft>
              <a:buClr>
                <a:schemeClr val="lt1"/>
              </a:buClr>
              <a:buSzPts val="1400"/>
              <a:buNone/>
              <a:defRPr sz="1867">
                <a:solidFill>
                  <a:schemeClr val="lt1"/>
                </a:solidFill>
              </a:defRPr>
            </a:lvl6pPr>
            <a:lvl7pPr lvl="6" algn="ctr" rtl="0">
              <a:spcBef>
                <a:spcPts val="0"/>
              </a:spcBef>
              <a:spcAft>
                <a:spcPts val="0"/>
              </a:spcAft>
              <a:buClr>
                <a:schemeClr val="lt1"/>
              </a:buClr>
              <a:buSzPts val="1400"/>
              <a:buNone/>
              <a:defRPr sz="1867">
                <a:solidFill>
                  <a:schemeClr val="lt1"/>
                </a:solidFill>
              </a:defRPr>
            </a:lvl7pPr>
            <a:lvl8pPr lvl="7" algn="ctr" rtl="0">
              <a:spcBef>
                <a:spcPts val="0"/>
              </a:spcBef>
              <a:spcAft>
                <a:spcPts val="0"/>
              </a:spcAft>
              <a:buClr>
                <a:schemeClr val="lt1"/>
              </a:buClr>
              <a:buSzPts val="1400"/>
              <a:buNone/>
              <a:defRPr sz="1867">
                <a:solidFill>
                  <a:schemeClr val="lt1"/>
                </a:solidFill>
              </a:defRPr>
            </a:lvl8pPr>
            <a:lvl9pPr lvl="8" algn="ctr" rtl="0">
              <a:spcBef>
                <a:spcPts val="0"/>
              </a:spcBef>
              <a:spcAft>
                <a:spcPts val="0"/>
              </a:spcAft>
              <a:buClr>
                <a:schemeClr val="lt1"/>
              </a:buClr>
              <a:buSzPts val="1400"/>
              <a:buNone/>
              <a:defRPr sz="1867">
                <a:solidFill>
                  <a:schemeClr val="lt1"/>
                </a:solidFill>
              </a:defRPr>
            </a:lvl9pPr>
          </a:lstStyle>
          <a:p>
            <a:endParaRPr/>
          </a:p>
        </p:txBody>
      </p:sp>
      <p:sp>
        <p:nvSpPr>
          <p:cNvPr id="97" name="Google Shape;97;p13"/>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i="1">
                <a:solidFill>
                  <a:schemeClr val="lt1"/>
                </a:solidFill>
              </a:defRPr>
            </a:lvl1pPr>
            <a:lvl2pPr lvl="1" algn="ctr" rtl="0">
              <a:spcBef>
                <a:spcPts val="0"/>
              </a:spcBef>
              <a:spcAft>
                <a:spcPts val="0"/>
              </a:spcAft>
              <a:buClr>
                <a:schemeClr val="lt1"/>
              </a:buClr>
              <a:buSzPts val="1100"/>
              <a:buNone/>
              <a:defRPr sz="1467" i="1">
                <a:solidFill>
                  <a:schemeClr val="lt1"/>
                </a:solidFill>
              </a:defRPr>
            </a:lvl2pPr>
            <a:lvl3pPr lvl="2" algn="ctr" rtl="0">
              <a:spcBef>
                <a:spcPts val="0"/>
              </a:spcBef>
              <a:spcAft>
                <a:spcPts val="0"/>
              </a:spcAft>
              <a:buClr>
                <a:schemeClr val="lt1"/>
              </a:buClr>
              <a:buSzPts val="1100"/>
              <a:buNone/>
              <a:defRPr sz="1467" i="1">
                <a:solidFill>
                  <a:schemeClr val="lt1"/>
                </a:solidFill>
              </a:defRPr>
            </a:lvl3pPr>
            <a:lvl4pPr lvl="3" algn="ctr" rtl="0">
              <a:spcBef>
                <a:spcPts val="0"/>
              </a:spcBef>
              <a:spcAft>
                <a:spcPts val="0"/>
              </a:spcAft>
              <a:buClr>
                <a:schemeClr val="lt1"/>
              </a:buClr>
              <a:buSzPts val="1100"/>
              <a:buNone/>
              <a:defRPr sz="1467" i="1">
                <a:solidFill>
                  <a:schemeClr val="lt1"/>
                </a:solidFill>
              </a:defRPr>
            </a:lvl4pPr>
            <a:lvl5pPr lvl="4" algn="ctr" rtl="0">
              <a:spcBef>
                <a:spcPts val="0"/>
              </a:spcBef>
              <a:spcAft>
                <a:spcPts val="0"/>
              </a:spcAft>
              <a:buClr>
                <a:schemeClr val="lt1"/>
              </a:buClr>
              <a:buSzPts val="1100"/>
              <a:buNone/>
              <a:defRPr sz="1467" i="1">
                <a:solidFill>
                  <a:schemeClr val="lt1"/>
                </a:solidFill>
              </a:defRPr>
            </a:lvl5pPr>
            <a:lvl6pPr lvl="5" algn="ctr" rtl="0">
              <a:spcBef>
                <a:spcPts val="0"/>
              </a:spcBef>
              <a:spcAft>
                <a:spcPts val="0"/>
              </a:spcAft>
              <a:buClr>
                <a:schemeClr val="lt1"/>
              </a:buClr>
              <a:buSzPts val="1100"/>
              <a:buNone/>
              <a:defRPr sz="1467" i="1">
                <a:solidFill>
                  <a:schemeClr val="lt1"/>
                </a:solidFill>
              </a:defRPr>
            </a:lvl6pPr>
            <a:lvl7pPr lvl="6" algn="ctr" rtl="0">
              <a:spcBef>
                <a:spcPts val="0"/>
              </a:spcBef>
              <a:spcAft>
                <a:spcPts val="0"/>
              </a:spcAft>
              <a:buClr>
                <a:schemeClr val="lt1"/>
              </a:buClr>
              <a:buSzPts val="1100"/>
              <a:buNone/>
              <a:defRPr sz="1467" i="1">
                <a:solidFill>
                  <a:schemeClr val="lt1"/>
                </a:solidFill>
              </a:defRPr>
            </a:lvl7pPr>
            <a:lvl8pPr lvl="7" algn="ctr" rtl="0">
              <a:spcBef>
                <a:spcPts val="0"/>
              </a:spcBef>
              <a:spcAft>
                <a:spcPts val="0"/>
              </a:spcAft>
              <a:buClr>
                <a:schemeClr val="lt1"/>
              </a:buClr>
              <a:buSzPts val="1100"/>
              <a:buNone/>
              <a:defRPr sz="1467" i="1">
                <a:solidFill>
                  <a:schemeClr val="lt1"/>
                </a:solidFill>
              </a:defRPr>
            </a:lvl8pPr>
            <a:lvl9pPr lvl="8" algn="ctr" rtl="0">
              <a:spcBef>
                <a:spcPts val="0"/>
              </a:spcBef>
              <a:spcAft>
                <a:spcPts val="0"/>
              </a:spcAft>
              <a:buClr>
                <a:schemeClr val="lt1"/>
              </a:buClr>
              <a:buSzPts val="1100"/>
              <a:buNone/>
              <a:defRPr sz="1467" i="1">
                <a:solidFill>
                  <a:schemeClr val="lt1"/>
                </a:solidFill>
              </a:defRPr>
            </a:lvl9pPr>
          </a:lstStyle>
          <a:p>
            <a:endParaRPr/>
          </a:p>
        </p:txBody>
      </p:sp>
      <p:sp>
        <p:nvSpPr>
          <p:cNvPr id="98" name="Google Shape;98;p13"/>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None/>
              <a:defRPr sz="1467">
                <a:solidFill>
                  <a:schemeClr val="lt1"/>
                </a:solidFill>
              </a:defRPr>
            </a:lvl1pPr>
            <a:lvl2pPr lvl="1" algn="ctr" rtl="0">
              <a:spcBef>
                <a:spcPts val="0"/>
              </a:spcBef>
              <a:spcAft>
                <a:spcPts val="0"/>
              </a:spcAft>
              <a:buClr>
                <a:schemeClr val="lt1"/>
              </a:buClr>
              <a:buSzPts val="1100"/>
              <a:buNone/>
              <a:defRPr sz="1467">
                <a:solidFill>
                  <a:schemeClr val="lt1"/>
                </a:solidFill>
              </a:defRPr>
            </a:lvl2pPr>
            <a:lvl3pPr lvl="2" algn="ctr" rtl="0">
              <a:spcBef>
                <a:spcPts val="0"/>
              </a:spcBef>
              <a:spcAft>
                <a:spcPts val="0"/>
              </a:spcAft>
              <a:buClr>
                <a:schemeClr val="lt1"/>
              </a:buClr>
              <a:buSzPts val="1100"/>
              <a:buNone/>
              <a:defRPr sz="1467">
                <a:solidFill>
                  <a:schemeClr val="lt1"/>
                </a:solidFill>
              </a:defRPr>
            </a:lvl3pPr>
            <a:lvl4pPr lvl="3" algn="ctr" rtl="0">
              <a:spcBef>
                <a:spcPts val="0"/>
              </a:spcBef>
              <a:spcAft>
                <a:spcPts val="0"/>
              </a:spcAft>
              <a:buClr>
                <a:schemeClr val="lt1"/>
              </a:buClr>
              <a:buSzPts val="1100"/>
              <a:buNone/>
              <a:defRPr sz="1467">
                <a:solidFill>
                  <a:schemeClr val="lt1"/>
                </a:solidFill>
              </a:defRPr>
            </a:lvl4pPr>
            <a:lvl5pPr lvl="4" algn="ctr" rtl="0">
              <a:spcBef>
                <a:spcPts val="0"/>
              </a:spcBef>
              <a:spcAft>
                <a:spcPts val="0"/>
              </a:spcAft>
              <a:buClr>
                <a:schemeClr val="lt1"/>
              </a:buClr>
              <a:buSzPts val="1100"/>
              <a:buNone/>
              <a:defRPr sz="1467">
                <a:solidFill>
                  <a:schemeClr val="lt1"/>
                </a:solidFill>
              </a:defRPr>
            </a:lvl5pPr>
            <a:lvl6pPr lvl="5" algn="ctr" rtl="0">
              <a:spcBef>
                <a:spcPts val="0"/>
              </a:spcBef>
              <a:spcAft>
                <a:spcPts val="0"/>
              </a:spcAft>
              <a:buClr>
                <a:schemeClr val="lt1"/>
              </a:buClr>
              <a:buSzPts val="1100"/>
              <a:buNone/>
              <a:defRPr sz="1467">
                <a:solidFill>
                  <a:schemeClr val="lt1"/>
                </a:solidFill>
              </a:defRPr>
            </a:lvl6pPr>
            <a:lvl7pPr lvl="6" algn="ctr" rtl="0">
              <a:spcBef>
                <a:spcPts val="0"/>
              </a:spcBef>
              <a:spcAft>
                <a:spcPts val="0"/>
              </a:spcAft>
              <a:buClr>
                <a:schemeClr val="lt1"/>
              </a:buClr>
              <a:buSzPts val="1100"/>
              <a:buNone/>
              <a:defRPr sz="1467">
                <a:solidFill>
                  <a:schemeClr val="lt1"/>
                </a:solidFill>
              </a:defRPr>
            </a:lvl7pPr>
            <a:lvl8pPr lvl="7" algn="ctr" rtl="0">
              <a:spcBef>
                <a:spcPts val="0"/>
              </a:spcBef>
              <a:spcAft>
                <a:spcPts val="0"/>
              </a:spcAft>
              <a:buClr>
                <a:schemeClr val="lt1"/>
              </a:buClr>
              <a:buSzPts val="1100"/>
              <a:buNone/>
              <a:defRPr sz="1467">
                <a:solidFill>
                  <a:schemeClr val="lt1"/>
                </a:solidFill>
              </a:defRPr>
            </a:lvl8pPr>
            <a:lvl9pPr lvl="8" algn="ctr" rtl="0">
              <a:spcBef>
                <a:spcPts val="0"/>
              </a:spcBef>
              <a:spcAft>
                <a:spcPts val="0"/>
              </a:spcAft>
              <a:buClr>
                <a:schemeClr val="lt1"/>
              </a:buClr>
              <a:buSzPts val="1100"/>
              <a:buNone/>
              <a:defRPr sz="1467">
                <a:solidFill>
                  <a:schemeClr val="lt1"/>
                </a:solidFill>
              </a:defRPr>
            </a:lvl9pPr>
          </a:lstStyle>
          <a:p>
            <a:endParaRPr/>
          </a:p>
        </p:txBody>
      </p:sp>
      <p:sp>
        <p:nvSpPr>
          <p:cNvPr id="99" name="Google Shape;99;p13"/>
          <p:cNvSpPr>
            <a:spLocks noGrp="1"/>
          </p:cNvSpPr>
          <p:nvPr>
            <p:ph type="pic" idx="19"/>
          </p:nvPr>
        </p:nvSpPr>
        <p:spPr>
          <a:xfrm>
            <a:off x="9781151" y="2161167"/>
            <a:ext cx="1592800" cy="1592800"/>
          </a:xfrm>
          <a:prstGeom prst="ellipse">
            <a:avLst/>
          </a:prstGeom>
          <a:noFill/>
          <a:ln>
            <a:noFill/>
          </a:ln>
        </p:spPr>
      </p:sp>
      <p:cxnSp>
        <p:nvCxnSpPr>
          <p:cNvPr id="100" name="Google Shape;100;p13"/>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101" name="Google Shape;101;p13"/>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1917652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eople x4 (light)">
  <p:cSld name="People x4 (light)">
    <p:bg>
      <p:bgPr>
        <a:solidFill>
          <a:schemeClr val="lt1"/>
        </a:solidFill>
        <a:effectLst/>
      </p:bgPr>
    </p:bg>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4" name="Google Shape;104;p14"/>
          <p:cNvSpPr txBox="1">
            <a:spLocks noGrp="1"/>
          </p:cNvSpPr>
          <p:nvPr>
            <p:ph type="title" idx="2"/>
          </p:nvPr>
        </p:nvSpPr>
        <p:spPr>
          <a:xfrm>
            <a:off x="2082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05" name="Google Shape;105;p14"/>
          <p:cNvSpPr txBox="1">
            <a:spLocks noGrp="1"/>
          </p:cNvSpPr>
          <p:nvPr>
            <p:ph type="subTitle" idx="1"/>
          </p:nvPr>
        </p:nvSpPr>
        <p:spPr>
          <a:xfrm>
            <a:off x="2082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06" name="Google Shape;106;p14"/>
          <p:cNvSpPr txBox="1">
            <a:spLocks noGrp="1"/>
          </p:cNvSpPr>
          <p:nvPr>
            <p:ph type="subTitle" idx="3"/>
          </p:nvPr>
        </p:nvSpPr>
        <p:spPr>
          <a:xfrm>
            <a:off x="2082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07" name="Google Shape;107;p14"/>
          <p:cNvSpPr>
            <a:spLocks noGrp="1"/>
          </p:cNvSpPr>
          <p:nvPr>
            <p:ph type="pic" idx="4"/>
          </p:nvPr>
        </p:nvSpPr>
        <p:spPr>
          <a:xfrm>
            <a:off x="818051" y="2161167"/>
            <a:ext cx="1592800" cy="1592800"/>
          </a:xfrm>
          <a:prstGeom prst="ellipse">
            <a:avLst/>
          </a:prstGeom>
          <a:noFill/>
          <a:ln>
            <a:noFill/>
          </a:ln>
        </p:spPr>
      </p:sp>
      <p:cxnSp>
        <p:nvCxnSpPr>
          <p:cNvPr id="108" name="Google Shape;108;p14"/>
          <p:cNvCxnSpPr/>
          <p:nvPr/>
        </p:nvCxnSpPr>
        <p:spPr>
          <a:xfrm>
            <a:off x="14772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09" name="Google Shape;109;p14"/>
          <p:cNvSpPr txBox="1">
            <a:spLocks noGrp="1"/>
          </p:cNvSpPr>
          <p:nvPr>
            <p:ph type="title" idx="5"/>
          </p:nvPr>
        </p:nvSpPr>
        <p:spPr>
          <a:xfrm>
            <a:off x="31959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10" name="Google Shape;110;p14"/>
          <p:cNvSpPr txBox="1">
            <a:spLocks noGrp="1"/>
          </p:cNvSpPr>
          <p:nvPr>
            <p:ph type="subTitle" idx="6"/>
          </p:nvPr>
        </p:nvSpPr>
        <p:spPr>
          <a:xfrm>
            <a:off x="31959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11" name="Google Shape;111;p14"/>
          <p:cNvSpPr txBox="1">
            <a:spLocks noGrp="1"/>
          </p:cNvSpPr>
          <p:nvPr>
            <p:ph type="subTitle" idx="7"/>
          </p:nvPr>
        </p:nvSpPr>
        <p:spPr>
          <a:xfrm>
            <a:off x="31959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12" name="Google Shape;112;p14"/>
          <p:cNvSpPr>
            <a:spLocks noGrp="1"/>
          </p:cNvSpPr>
          <p:nvPr>
            <p:ph type="pic" idx="8"/>
          </p:nvPr>
        </p:nvSpPr>
        <p:spPr>
          <a:xfrm>
            <a:off x="3805751" y="2161167"/>
            <a:ext cx="1592800" cy="1592800"/>
          </a:xfrm>
          <a:prstGeom prst="ellipse">
            <a:avLst/>
          </a:prstGeom>
          <a:noFill/>
          <a:ln>
            <a:noFill/>
          </a:ln>
        </p:spPr>
      </p:sp>
      <p:cxnSp>
        <p:nvCxnSpPr>
          <p:cNvPr id="113" name="Google Shape;113;p14"/>
          <p:cNvCxnSpPr/>
          <p:nvPr/>
        </p:nvCxnSpPr>
        <p:spPr>
          <a:xfrm>
            <a:off x="44649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14" name="Google Shape;114;p14"/>
          <p:cNvSpPr txBox="1">
            <a:spLocks noGrp="1"/>
          </p:cNvSpPr>
          <p:nvPr>
            <p:ph type="title" idx="9"/>
          </p:nvPr>
        </p:nvSpPr>
        <p:spPr>
          <a:xfrm>
            <a:off x="61836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15" name="Google Shape;115;p14"/>
          <p:cNvSpPr txBox="1">
            <a:spLocks noGrp="1"/>
          </p:cNvSpPr>
          <p:nvPr>
            <p:ph type="subTitle" idx="13"/>
          </p:nvPr>
        </p:nvSpPr>
        <p:spPr>
          <a:xfrm>
            <a:off x="61836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16" name="Google Shape;116;p14"/>
          <p:cNvSpPr txBox="1">
            <a:spLocks noGrp="1"/>
          </p:cNvSpPr>
          <p:nvPr>
            <p:ph type="subTitle" idx="14"/>
          </p:nvPr>
        </p:nvSpPr>
        <p:spPr>
          <a:xfrm>
            <a:off x="61836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17" name="Google Shape;117;p14"/>
          <p:cNvSpPr>
            <a:spLocks noGrp="1"/>
          </p:cNvSpPr>
          <p:nvPr>
            <p:ph type="pic" idx="15"/>
          </p:nvPr>
        </p:nvSpPr>
        <p:spPr>
          <a:xfrm>
            <a:off x="6793451" y="2161167"/>
            <a:ext cx="1592800" cy="1592800"/>
          </a:xfrm>
          <a:prstGeom prst="ellipse">
            <a:avLst/>
          </a:prstGeom>
          <a:noFill/>
          <a:ln>
            <a:noFill/>
          </a:ln>
        </p:spPr>
      </p:sp>
      <p:cxnSp>
        <p:nvCxnSpPr>
          <p:cNvPr id="118" name="Google Shape;118;p14"/>
          <p:cNvCxnSpPr/>
          <p:nvPr/>
        </p:nvCxnSpPr>
        <p:spPr>
          <a:xfrm>
            <a:off x="7452651" y="3865376"/>
            <a:ext cx="274400" cy="0"/>
          </a:xfrm>
          <a:prstGeom prst="straightConnector1">
            <a:avLst/>
          </a:prstGeom>
          <a:noFill/>
          <a:ln w="25400" cap="flat" cmpd="sng">
            <a:solidFill>
              <a:srgbClr val="E9F0FC"/>
            </a:solidFill>
            <a:prstDash val="solid"/>
            <a:miter lim="800000"/>
            <a:headEnd type="none" w="sm" len="sm"/>
            <a:tailEnd type="none" w="sm" len="sm"/>
          </a:ln>
        </p:spPr>
      </p:cxnSp>
      <p:sp>
        <p:nvSpPr>
          <p:cNvPr id="119" name="Google Shape;119;p14"/>
          <p:cNvSpPr txBox="1">
            <a:spLocks noGrp="1"/>
          </p:cNvSpPr>
          <p:nvPr>
            <p:ph type="title" idx="16"/>
          </p:nvPr>
        </p:nvSpPr>
        <p:spPr>
          <a:xfrm>
            <a:off x="9171351" y="3980500"/>
            <a:ext cx="28124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120" name="Google Shape;120;p14"/>
          <p:cNvSpPr txBox="1">
            <a:spLocks noGrp="1"/>
          </p:cNvSpPr>
          <p:nvPr>
            <p:ph type="subTitle" idx="17"/>
          </p:nvPr>
        </p:nvSpPr>
        <p:spPr>
          <a:xfrm>
            <a:off x="9171351" y="4344481"/>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i="1"/>
            </a:lvl1pPr>
            <a:lvl2pPr lvl="1" algn="ctr" rtl="0">
              <a:spcBef>
                <a:spcPts val="0"/>
              </a:spcBef>
              <a:spcAft>
                <a:spcPts val="0"/>
              </a:spcAft>
              <a:buSzPts val="1100"/>
              <a:buNone/>
              <a:defRPr sz="1467" i="1"/>
            </a:lvl2pPr>
            <a:lvl3pPr lvl="2" algn="ctr" rtl="0">
              <a:spcBef>
                <a:spcPts val="0"/>
              </a:spcBef>
              <a:spcAft>
                <a:spcPts val="0"/>
              </a:spcAft>
              <a:buSzPts val="1100"/>
              <a:buNone/>
              <a:defRPr sz="1467" i="1"/>
            </a:lvl3pPr>
            <a:lvl4pPr lvl="3" algn="ctr" rtl="0">
              <a:spcBef>
                <a:spcPts val="0"/>
              </a:spcBef>
              <a:spcAft>
                <a:spcPts val="0"/>
              </a:spcAft>
              <a:buSzPts val="1100"/>
              <a:buNone/>
              <a:defRPr sz="1467" i="1"/>
            </a:lvl4pPr>
            <a:lvl5pPr lvl="4" algn="ctr" rtl="0">
              <a:spcBef>
                <a:spcPts val="0"/>
              </a:spcBef>
              <a:spcAft>
                <a:spcPts val="0"/>
              </a:spcAft>
              <a:buSzPts val="1100"/>
              <a:buNone/>
              <a:defRPr sz="1467" i="1"/>
            </a:lvl5pPr>
            <a:lvl6pPr lvl="5" algn="ctr" rtl="0">
              <a:spcBef>
                <a:spcPts val="0"/>
              </a:spcBef>
              <a:spcAft>
                <a:spcPts val="0"/>
              </a:spcAft>
              <a:buSzPts val="1100"/>
              <a:buNone/>
              <a:defRPr sz="1467" i="1"/>
            </a:lvl6pPr>
            <a:lvl7pPr lvl="6" algn="ctr" rtl="0">
              <a:spcBef>
                <a:spcPts val="0"/>
              </a:spcBef>
              <a:spcAft>
                <a:spcPts val="0"/>
              </a:spcAft>
              <a:buSzPts val="1100"/>
              <a:buNone/>
              <a:defRPr sz="1467" i="1"/>
            </a:lvl7pPr>
            <a:lvl8pPr lvl="7" algn="ctr" rtl="0">
              <a:spcBef>
                <a:spcPts val="0"/>
              </a:spcBef>
              <a:spcAft>
                <a:spcPts val="0"/>
              </a:spcAft>
              <a:buSzPts val="1100"/>
              <a:buNone/>
              <a:defRPr sz="1467" i="1"/>
            </a:lvl8pPr>
            <a:lvl9pPr lvl="8" algn="ctr" rtl="0">
              <a:spcBef>
                <a:spcPts val="0"/>
              </a:spcBef>
              <a:spcAft>
                <a:spcPts val="0"/>
              </a:spcAft>
              <a:buSzPts val="1100"/>
              <a:buNone/>
              <a:defRPr sz="1467" i="1"/>
            </a:lvl9pPr>
          </a:lstStyle>
          <a:p>
            <a:endParaRPr/>
          </a:p>
        </p:txBody>
      </p:sp>
      <p:sp>
        <p:nvSpPr>
          <p:cNvPr id="121" name="Google Shape;121;p14"/>
          <p:cNvSpPr txBox="1">
            <a:spLocks noGrp="1"/>
          </p:cNvSpPr>
          <p:nvPr>
            <p:ph type="subTitle" idx="18"/>
          </p:nvPr>
        </p:nvSpPr>
        <p:spPr>
          <a:xfrm>
            <a:off x="9171351" y="4738064"/>
            <a:ext cx="28124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
              <a:buNone/>
              <a:defRPr sz="1467"/>
            </a:lvl1pPr>
            <a:lvl2pPr lvl="1" algn="ctr" rtl="0">
              <a:spcBef>
                <a:spcPts val="0"/>
              </a:spcBef>
              <a:spcAft>
                <a:spcPts val="0"/>
              </a:spcAft>
              <a:buSzPts val="1100"/>
              <a:buNone/>
              <a:defRPr sz="1467"/>
            </a:lvl2pPr>
            <a:lvl3pPr lvl="2" algn="ctr" rtl="0">
              <a:spcBef>
                <a:spcPts val="0"/>
              </a:spcBef>
              <a:spcAft>
                <a:spcPts val="0"/>
              </a:spcAft>
              <a:buSzPts val="1100"/>
              <a:buNone/>
              <a:defRPr sz="1467"/>
            </a:lvl3pPr>
            <a:lvl4pPr lvl="3" algn="ctr" rtl="0">
              <a:spcBef>
                <a:spcPts val="0"/>
              </a:spcBef>
              <a:spcAft>
                <a:spcPts val="0"/>
              </a:spcAft>
              <a:buSzPts val="1100"/>
              <a:buNone/>
              <a:defRPr sz="1467"/>
            </a:lvl4pPr>
            <a:lvl5pPr lvl="4" algn="ctr" rtl="0">
              <a:spcBef>
                <a:spcPts val="0"/>
              </a:spcBef>
              <a:spcAft>
                <a:spcPts val="0"/>
              </a:spcAft>
              <a:buSzPts val="1100"/>
              <a:buNone/>
              <a:defRPr sz="1467"/>
            </a:lvl5pPr>
            <a:lvl6pPr lvl="5" algn="ctr" rtl="0">
              <a:spcBef>
                <a:spcPts val="0"/>
              </a:spcBef>
              <a:spcAft>
                <a:spcPts val="0"/>
              </a:spcAft>
              <a:buSzPts val="1100"/>
              <a:buNone/>
              <a:defRPr sz="1467"/>
            </a:lvl6pPr>
            <a:lvl7pPr lvl="6" algn="ctr" rtl="0">
              <a:spcBef>
                <a:spcPts val="0"/>
              </a:spcBef>
              <a:spcAft>
                <a:spcPts val="0"/>
              </a:spcAft>
              <a:buSzPts val="1100"/>
              <a:buNone/>
              <a:defRPr sz="1467"/>
            </a:lvl7pPr>
            <a:lvl8pPr lvl="7" algn="ctr" rtl="0">
              <a:spcBef>
                <a:spcPts val="0"/>
              </a:spcBef>
              <a:spcAft>
                <a:spcPts val="0"/>
              </a:spcAft>
              <a:buSzPts val="1100"/>
              <a:buNone/>
              <a:defRPr sz="1467"/>
            </a:lvl8pPr>
            <a:lvl9pPr lvl="8" algn="ctr" rtl="0">
              <a:spcBef>
                <a:spcPts val="0"/>
              </a:spcBef>
              <a:spcAft>
                <a:spcPts val="0"/>
              </a:spcAft>
              <a:buSzPts val="1100"/>
              <a:buNone/>
              <a:defRPr sz="1467"/>
            </a:lvl9pPr>
          </a:lstStyle>
          <a:p>
            <a:endParaRPr/>
          </a:p>
        </p:txBody>
      </p:sp>
      <p:sp>
        <p:nvSpPr>
          <p:cNvPr id="122" name="Google Shape;122;p14"/>
          <p:cNvSpPr>
            <a:spLocks noGrp="1"/>
          </p:cNvSpPr>
          <p:nvPr>
            <p:ph type="pic" idx="19"/>
          </p:nvPr>
        </p:nvSpPr>
        <p:spPr>
          <a:xfrm>
            <a:off x="9781151" y="2161167"/>
            <a:ext cx="1592800" cy="1592800"/>
          </a:xfrm>
          <a:prstGeom prst="ellipse">
            <a:avLst/>
          </a:prstGeom>
          <a:noFill/>
          <a:ln>
            <a:noFill/>
          </a:ln>
        </p:spPr>
      </p:sp>
      <p:cxnSp>
        <p:nvCxnSpPr>
          <p:cNvPr id="123" name="Google Shape;123;p14"/>
          <p:cNvCxnSpPr/>
          <p:nvPr/>
        </p:nvCxnSpPr>
        <p:spPr>
          <a:xfrm>
            <a:off x="10440351" y="3865376"/>
            <a:ext cx="274400" cy="0"/>
          </a:xfrm>
          <a:prstGeom prst="straightConnector1">
            <a:avLst/>
          </a:prstGeom>
          <a:noFill/>
          <a:ln w="25400" cap="flat" cmpd="sng">
            <a:solidFill>
              <a:srgbClr val="E9F0FC"/>
            </a:solidFill>
            <a:prstDash val="solid"/>
            <a:miter lim="800000"/>
            <a:headEnd type="none" w="sm" len="sm"/>
            <a:tailEnd type="none" w="sm" len="sm"/>
          </a:ln>
        </p:spPr>
      </p:cxnSp>
      <p:pic>
        <p:nvPicPr>
          <p:cNvPr id="124" name="Google Shape;124;p14"/>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265136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eople x9 (dark)">
  <p:cSld name="People x9 (dark)">
    <p:bg>
      <p:bgPr>
        <a:solidFill>
          <a:schemeClr val="dk1"/>
        </a:solidFill>
        <a:effectLst/>
      </p:bgPr>
    </p:bg>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127" name="Google Shape;127;p15"/>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28" name="Google Shape;128;p15"/>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29" name="Google Shape;129;p15"/>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0" name="Google Shape;130;p15"/>
          <p:cNvSpPr>
            <a:spLocks noGrp="1"/>
          </p:cNvSpPr>
          <p:nvPr>
            <p:ph type="pic" idx="4"/>
          </p:nvPr>
        </p:nvSpPr>
        <p:spPr>
          <a:xfrm>
            <a:off x="602800" y="1567867"/>
            <a:ext cx="1180400" cy="1180400"/>
          </a:xfrm>
          <a:prstGeom prst="ellipse">
            <a:avLst/>
          </a:prstGeom>
          <a:noFill/>
          <a:ln>
            <a:noFill/>
          </a:ln>
        </p:spPr>
      </p:sp>
      <p:sp>
        <p:nvSpPr>
          <p:cNvPr id="131" name="Google Shape;131;p15"/>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32" name="Google Shape;132;p15"/>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33" name="Google Shape;133;p15"/>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4" name="Google Shape;134;p15"/>
          <p:cNvSpPr>
            <a:spLocks noGrp="1"/>
          </p:cNvSpPr>
          <p:nvPr>
            <p:ph type="pic" idx="8"/>
          </p:nvPr>
        </p:nvSpPr>
        <p:spPr>
          <a:xfrm>
            <a:off x="4451567" y="1567867"/>
            <a:ext cx="1180400" cy="1180400"/>
          </a:xfrm>
          <a:prstGeom prst="ellipse">
            <a:avLst/>
          </a:prstGeom>
          <a:noFill/>
          <a:ln>
            <a:noFill/>
          </a:ln>
        </p:spPr>
      </p:sp>
      <p:sp>
        <p:nvSpPr>
          <p:cNvPr id="135" name="Google Shape;135;p15"/>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36" name="Google Shape;136;p15"/>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37" name="Google Shape;137;p15"/>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38" name="Google Shape;138;p15"/>
          <p:cNvSpPr>
            <a:spLocks noGrp="1"/>
          </p:cNvSpPr>
          <p:nvPr>
            <p:ph type="pic" idx="15"/>
          </p:nvPr>
        </p:nvSpPr>
        <p:spPr>
          <a:xfrm>
            <a:off x="8300333" y="1567867"/>
            <a:ext cx="1180400" cy="1180400"/>
          </a:xfrm>
          <a:prstGeom prst="ellipse">
            <a:avLst/>
          </a:prstGeom>
          <a:noFill/>
          <a:ln>
            <a:noFill/>
          </a:ln>
        </p:spPr>
      </p:sp>
      <p:sp>
        <p:nvSpPr>
          <p:cNvPr id="139" name="Google Shape;139;p15"/>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0" name="Google Shape;140;p15"/>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1" name="Google Shape;141;p15"/>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42" name="Google Shape;142;p15"/>
          <p:cNvSpPr>
            <a:spLocks noGrp="1"/>
          </p:cNvSpPr>
          <p:nvPr>
            <p:ph type="pic" idx="19"/>
          </p:nvPr>
        </p:nvSpPr>
        <p:spPr>
          <a:xfrm>
            <a:off x="602800" y="3060767"/>
            <a:ext cx="1180400" cy="1180400"/>
          </a:xfrm>
          <a:prstGeom prst="ellipse">
            <a:avLst/>
          </a:prstGeom>
          <a:noFill/>
          <a:ln>
            <a:noFill/>
          </a:ln>
        </p:spPr>
      </p:sp>
      <p:sp>
        <p:nvSpPr>
          <p:cNvPr id="143" name="Google Shape;143;p15"/>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4" name="Google Shape;144;p15"/>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5" name="Google Shape;145;p15"/>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46" name="Google Shape;146;p15"/>
          <p:cNvSpPr>
            <a:spLocks noGrp="1"/>
          </p:cNvSpPr>
          <p:nvPr>
            <p:ph type="pic" idx="23"/>
          </p:nvPr>
        </p:nvSpPr>
        <p:spPr>
          <a:xfrm>
            <a:off x="4451567" y="3060767"/>
            <a:ext cx="1180400" cy="1180400"/>
          </a:xfrm>
          <a:prstGeom prst="ellipse">
            <a:avLst/>
          </a:prstGeom>
          <a:noFill/>
          <a:ln>
            <a:noFill/>
          </a:ln>
        </p:spPr>
      </p:sp>
      <p:sp>
        <p:nvSpPr>
          <p:cNvPr id="147" name="Google Shape;147;p15"/>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48" name="Google Shape;148;p15"/>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49" name="Google Shape;149;p15"/>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0" name="Google Shape;150;p15"/>
          <p:cNvSpPr>
            <a:spLocks noGrp="1"/>
          </p:cNvSpPr>
          <p:nvPr>
            <p:ph type="pic" idx="27"/>
          </p:nvPr>
        </p:nvSpPr>
        <p:spPr>
          <a:xfrm>
            <a:off x="8300333" y="3060767"/>
            <a:ext cx="1180400" cy="1180400"/>
          </a:xfrm>
          <a:prstGeom prst="ellipse">
            <a:avLst/>
          </a:prstGeom>
          <a:noFill/>
          <a:ln>
            <a:noFill/>
          </a:ln>
        </p:spPr>
      </p:sp>
      <p:sp>
        <p:nvSpPr>
          <p:cNvPr id="151" name="Google Shape;151;p15"/>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52" name="Google Shape;152;p15"/>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53" name="Google Shape;153;p15"/>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4" name="Google Shape;154;p15"/>
          <p:cNvSpPr>
            <a:spLocks noGrp="1"/>
          </p:cNvSpPr>
          <p:nvPr>
            <p:ph type="pic" idx="31"/>
          </p:nvPr>
        </p:nvSpPr>
        <p:spPr>
          <a:xfrm>
            <a:off x="602800" y="4553667"/>
            <a:ext cx="1180400" cy="1180400"/>
          </a:xfrm>
          <a:prstGeom prst="ellipse">
            <a:avLst/>
          </a:prstGeom>
          <a:noFill/>
          <a:ln>
            <a:noFill/>
          </a:ln>
        </p:spPr>
      </p:sp>
      <p:sp>
        <p:nvSpPr>
          <p:cNvPr id="155" name="Google Shape;155;p15"/>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56" name="Google Shape;156;p15"/>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57" name="Google Shape;157;p15"/>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58" name="Google Shape;158;p15"/>
          <p:cNvSpPr>
            <a:spLocks noGrp="1"/>
          </p:cNvSpPr>
          <p:nvPr>
            <p:ph type="pic" idx="35"/>
          </p:nvPr>
        </p:nvSpPr>
        <p:spPr>
          <a:xfrm>
            <a:off x="4451567" y="4553667"/>
            <a:ext cx="1180400" cy="1180400"/>
          </a:xfrm>
          <a:prstGeom prst="ellipse">
            <a:avLst/>
          </a:prstGeom>
          <a:noFill/>
          <a:ln>
            <a:noFill/>
          </a:ln>
        </p:spPr>
      </p:sp>
      <p:sp>
        <p:nvSpPr>
          <p:cNvPr id="159" name="Google Shape;159;p15"/>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Clr>
                <a:schemeClr val="lt1"/>
              </a:buClr>
              <a:buSzPts val="1000"/>
              <a:buNone/>
              <a:defRPr sz="1333">
                <a:solidFill>
                  <a:schemeClr val="lt1"/>
                </a:solidFill>
              </a:defRPr>
            </a:lvl1pPr>
            <a:lvl2pPr lvl="1" rtl="0">
              <a:lnSpc>
                <a:spcPct val="80000"/>
              </a:lnSpc>
              <a:spcBef>
                <a:spcPts val="0"/>
              </a:spcBef>
              <a:spcAft>
                <a:spcPts val="0"/>
              </a:spcAft>
              <a:buClr>
                <a:schemeClr val="lt1"/>
              </a:buClr>
              <a:buSzPts val="1000"/>
              <a:buNone/>
              <a:defRPr sz="1333">
                <a:solidFill>
                  <a:schemeClr val="lt1"/>
                </a:solidFill>
              </a:defRPr>
            </a:lvl2pPr>
            <a:lvl3pPr lvl="2" rtl="0">
              <a:lnSpc>
                <a:spcPct val="80000"/>
              </a:lnSpc>
              <a:spcBef>
                <a:spcPts val="0"/>
              </a:spcBef>
              <a:spcAft>
                <a:spcPts val="0"/>
              </a:spcAft>
              <a:buClr>
                <a:schemeClr val="lt1"/>
              </a:buClr>
              <a:buSzPts val="1000"/>
              <a:buNone/>
              <a:defRPr sz="1333">
                <a:solidFill>
                  <a:schemeClr val="lt1"/>
                </a:solidFill>
              </a:defRPr>
            </a:lvl3pPr>
            <a:lvl4pPr lvl="3" rtl="0">
              <a:lnSpc>
                <a:spcPct val="80000"/>
              </a:lnSpc>
              <a:spcBef>
                <a:spcPts val="0"/>
              </a:spcBef>
              <a:spcAft>
                <a:spcPts val="0"/>
              </a:spcAft>
              <a:buClr>
                <a:schemeClr val="lt1"/>
              </a:buClr>
              <a:buSzPts val="1000"/>
              <a:buNone/>
              <a:defRPr sz="1333">
                <a:solidFill>
                  <a:schemeClr val="lt1"/>
                </a:solidFill>
              </a:defRPr>
            </a:lvl4pPr>
            <a:lvl5pPr lvl="4" rtl="0">
              <a:lnSpc>
                <a:spcPct val="80000"/>
              </a:lnSpc>
              <a:spcBef>
                <a:spcPts val="0"/>
              </a:spcBef>
              <a:spcAft>
                <a:spcPts val="0"/>
              </a:spcAft>
              <a:buClr>
                <a:schemeClr val="lt1"/>
              </a:buClr>
              <a:buSzPts val="1000"/>
              <a:buNone/>
              <a:defRPr sz="1333">
                <a:solidFill>
                  <a:schemeClr val="lt1"/>
                </a:solidFill>
              </a:defRPr>
            </a:lvl5pPr>
            <a:lvl6pPr lvl="5" rtl="0">
              <a:lnSpc>
                <a:spcPct val="80000"/>
              </a:lnSpc>
              <a:spcBef>
                <a:spcPts val="0"/>
              </a:spcBef>
              <a:spcAft>
                <a:spcPts val="0"/>
              </a:spcAft>
              <a:buClr>
                <a:schemeClr val="lt1"/>
              </a:buClr>
              <a:buSzPts val="1000"/>
              <a:buNone/>
              <a:defRPr sz="1333">
                <a:solidFill>
                  <a:schemeClr val="lt1"/>
                </a:solidFill>
              </a:defRPr>
            </a:lvl6pPr>
            <a:lvl7pPr lvl="6" rtl="0">
              <a:lnSpc>
                <a:spcPct val="80000"/>
              </a:lnSpc>
              <a:spcBef>
                <a:spcPts val="0"/>
              </a:spcBef>
              <a:spcAft>
                <a:spcPts val="0"/>
              </a:spcAft>
              <a:buClr>
                <a:schemeClr val="lt1"/>
              </a:buClr>
              <a:buSzPts val="1000"/>
              <a:buNone/>
              <a:defRPr sz="1333">
                <a:solidFill>
                  <a:schemeClr val="lt1"/>
                </a:solidFill>
              </a:defRPr>
            </a:lvl7pPr>
            <a:lvl8pPr lvl="7" rtl="0">
              <a:lnSpc>
                <a:spcPct val="80000"/>
              </a:lnSpc>
              <a:spcBef>
                <a:spcPts val="0"/>
              </a:spcBef>
              <a:spcAft>
                <a:spcPts val="0"/>
              </a:spcAft>
              <a:buClr>
                <a:schemeClr val="lt1"/>
              </a:buClr>
              <a:buSzPts val="1000"/>
              <a:buNone/>
              <a:defRPr sz="1333">
                <a:solidFill>
                  <a:schemeClr val="lt1"/>
                </a:solidFill>
              </a:defRPr>
            </a:lvl8pPr>
            <a:lvl9pPr lvl="8" rtl="0">
              <a:lnSpc>
                <a:spcPct val="80000"/>
              </a:lnSpc>
              <a:spcBef>
                <a:spcPts val="0"/>
              </a:spcBef>
              <a:spcAft>
                <a:spcPts val="0"/>
              </a:spcAft>
              <a:buClr>
                <a:schemeClr val="lt1"/>
              </a:buClr>
              <a:buSzPts val="1000"/>
              <a:buNone/>
              <a:defRPr sz="1333">
                <a:solidFill>
                  <a:schemeClr val="lt1"/>
                </a:solidFill>
              </a:defRPr>
            </a:lvl9pPr>
          </a:lstStyle>
          <a:p>
            <a:endParaRPr/>
          </a:p>
        </p:txBody>
      </p:sp>
      <p:sp>
        <p:nvSpPr>
          <p:cNvPr id="160" name="Google Shape;160;p15"/>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a:solidFill>
                  <a:schemeClr val="lt1"/>
                </a:solidFill>
              </a:defRPr>
            </a:lvl1pPr>
            <a:lvl2pPr lvl="1" rtl="0">
              <a:lnSpc>
                <a:spcPct val="80000"/>
              </a:lnSpc>
              <a:spcBef>
                <a:spcPts val="0"/>
              </a:spcBef>
              <a:spcAft>
                <a:spcPts val="0"/>
              </a:spcAft>
              <a:buClr>
                <a:schemeClr val="lt1"/>
              </a:buClr>
              <a:buSzPts val="900"/>
              <a:buNone/>
              <a:defRPr sz="1200">
                <a:solidFill>
                  <a:schemeClr val="lt1"/>
                </a:solidFill>
              </a:defRPr>
            </a:lvl2pPr>
            <a:lvl3pPr lvl="2" rtl="0">
              <a:lnSpc>
                <a:spcPct val="80000"/>
              </a:lnSpc>
              <a:spcBef>
                <a:spcPts val="0"/>
              </a:spcBef>
              <a:spcAft>
                <a:spcPts val="0"/>
              </a:spcAft>
              <a:buClr>
                <a:schemeClr val="lt1"/>
              </a:buClr>
              <a:buSzPts val="900"/>
              <a:buNone/>
              <a:defRPr sz="1200">
                <a:solidFill>
                  <a:schemeClr val="lt1"/>
                </a:solidFill>
              </a:defRPr>
            </a:lvl3pPr>
            <a:lvl4pPr lvl="3" rtl="0">
              <a:lnSpc>
                <a:spcPct val="80000"/>
              </a:lnSpc>
              <a:spcBef>
                <a:spcPts val="0"/>
              </a:spcBef>
              <a:spcAft>
                <a:spcPts val="0"/>
              </a:spcAft>
              <a:buClr>
                <a:schemeClr val="lt1"/>
              </a:buClr>
              <a:buSzPts val="900"/>
              <a:buNone/>
              <a:defRPr sz="1200">
                <a:solidFill>
                  <a:schemeClr val="lt1"/>
                </a:solidFill>
              </a:defRPr>
            </a:lvl4pPr>
            <a:lvl5pPr lvl="4" rtl="0">
              <a:lnSpc>
                <a:spcPct val="80000"/>
              </a:lnSpc>
              <a:spcBef>
                <a:spcPts val="0"/>
              </a:spcBef>
              <a:spcAft>
                <a:spcPts val="0"/>
              </a:spcAft>
              <a:buClr>
                <a:schemeClr val="lt1"/>
              </a:buClr>
              <a:buSzPts val="900"/>
              <a:buNone/>
              <a:defRPr sz="1200">
                <a:solidFill>
                  <a:schemeClr val="lt1"/>
                </a:solidFill>
              </a:defRPr>
            </a:lvl5pPr>
            <a:lvl6pPr lvl="5" rtl="0">
              <a:lnSpc>
                <a:spcPct val="80000"/>
              </a:lnSpc>
              <a:spcBef>
                <a:spcPts val="0"/>
              </a:spcBef>
              <a:spcAft>
                <a:spcPts val="0"/>
              </a:spcAft>
              <a:buClr>
                <a:schemeClr val="lt1"/>
              </a:buClr>
              <a:buSzPts val="900"/>
              <a:buNone/>
              <a:defRPr sz="1200">
                <a:solidFill>
                  <a:schemeClr val="lt1"/>
                </a:solidFill>
              </a:defRPr>
            </a:lvl6pPr>
            <a:lvl7pPr lvl="6" rtl="0">
              <a:lnSpc>
                <a:spcPct val="80000"/>
              </a:lnSpc>
              <a:spcBef>
                <a:spcPts val="0"/>
              </a:spcBef>
              <a:spcAft>
                <a:spcPts val="0"/>
              </a:spcAft>
              <a:buClr>
                <a:schemeClr val="lt1"/>
              </a:buClr>
              <a:buSzPts val="900"/>
              <a:buNone/>
              <a:defRPr sz="1200">
                <a:solidFill>
                  <a:schemeClr val="lt1"/>
                </a:solidFill>
              </a:defRPr>
            </a:lvl7pPr>
            <a:lvl8pPr lvl="7" rtl="0">
              <a:lnSpc>
                <a:spcPct val="80000"/>
              </a:lnSpc>
              <a:spcBef>
                <a:spcPts val="0"/>
              </a:spcBef>
              <a:spcAft>
                <a:spcPts val="0"/>
              </a:spcAft>
              <a:buClr>
                <a:schemeClr val="lt1"/>
              </a:buClr>
              <a:buSzPts val="900"/>
              <a:buNone/>
              <a:defRPr sz="1200">
                <a:solidFill>
                  <a:schemeClr val="lt1"/>
                </a:solidFill>
              </a:defRPr>
            </a:lvl8pPr>
            <a:lvl9pPr lvl="8" rtl="0">
              <a:lnSpc>
                <a:spcPct val="80000"/>
              </a:lnSpc>
              <a:spcBef>
                <a:spcPts val="0"/>
              </a:spcBef>
              <a:spcAft>
                <a:spcPts val="0"/>
              </a:spcAft>
              <a:buClr>
                <a:schemeClr val="lt1"/>
              </a:buClr>
              <a:buSzPts val="900"/>
              <a:buNone/>
              <a:defRPr sz="1200">
                <a:solidFill>
                  <a:schemeClr val="lt1"/>
                </a:solidFill>
              </a:defRPr>
            </a:lvl9pPr>
          </a:lstStyle>
          <a:p>
            <a:endParaRPr/>
          </a:p>
        </p:txBody>
      </p:sp>
      <p:sp>
        <p:nvSpPr>
          <p:cNvPr id="161" name="Google Shape;161;p15"/>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Clr>
                <a:schemeClr val="lt1"/>
              </a:buClr>
              <a:buSzPts val="900"/>
              <a:buNone/>
              <a:defRPr sz="1200" i="1">
                <a:solidFill>
                  <a:schemeClr val="lt1"/>
                </a:solidFill>
              </a:defRPr>
            </a:lvl1pPr>
            <a:lvl2pPr lvl="1" rtl="0">
              <a:lnSpc>
                <a:spcPct val="80000"/>
              </a:lnSpc>
              <a:spcBef>
                <a:spcPts val="0"/>
              </a:spcBef>
              <a:spcAft>
                <a:spcPts val="0"/>
              </a:spcAft>
              <a:buClr>
                <a:schemeClr val="lt1"/>
              </a:buClr>
              <a:buSzPts val="900"/>
              <a:buNone/>
              <a:defRPr sz="1200" i="1">
                <a:solidFill>
                  <a:schemeClr val="lt1"/>
                </a:solidFill>
              </a:defRPr>
            </a:lvl2pPr>
            <a:lvl3pPr lvl="2" rtl="0">
              <a:lnSpc>
                <a:spcPct val="80000"/>
              </a:lnSpc>
              <a:spcBef>
                <a:spcPts val="0"/>
              </a:spcBef>
              <a:spcAft>
                <a:spcPts val="0"/>
              </a:spcAft>
              <a:buClr>
                <a:schemeClr val="lt1"/>
              </a:buClr>
              <a:buSzPts val="900"/>
              <a:buNone/>
              <a:defRPr sz="1200" i="1">
                <a:solidFill>
                  <a:schemeClr val="lt1"/>
                </a:solidFill>
              </a:defRPr>
            </a:lvl3pPr>
            <a:lvl4pPr lvl="3" rtl="0">
              <a:lnSpc>
                <a:spcPct val="80000"/>
              </a:lnSpc>
              <a:spcBef>
                <a:spcPts val="0"/>
              </a:spcBef>
              <a:spcAft>
                <a:spcPts val="0"/>
              </a:spcAft>
              <a:buClr>
                <a:schemeClr val="lt1"/>
              </a:buClr>
              <a:buSzPts val="900"/>
              <a:buNone/>
              <a:defRPr sz="1200" i="1">
                <a:solidFill>
                  <a:schemeClr val="lt1"/>
                </a:solidFill>
              </a:defRPr>
            </a:lvl4pPr>
            <a:lvl5pPr lvl="4" rtl="0">
              <a:lnSpc>
                <a:spcPct val="80000"/>
              </a:lnSpc>
              <a:spcBef>
                <a:spcPts val="0"/>
              </a:spcBef>
              <a:spcAft>
                <a:spcPts val="0"/>
              </a:spcAft>
              <a:buClr>
                <a:schemeClr val="lt1"/>
              </a:buClr>
              <a:buSzPts val="900"/>
              <a:buNone/>
              <a:defRPr sz="1200" i="1">
                <a:solidFill>
                  <a:schemeClr val="lt1"/>
                </a:solidFill>
              </a:defRPr>
            </a:lvl5pPr>
            <a:lvl6pPr lvl="5" rtl="0">
              <a:lnSpc>
                <a:spcPct val="80000"/>
              </a:lnSpc>
              <a:spcBef>
                <a:spcPts val="0"/>
              </a:spcBef>
              <a:spcAft>
                <a:spcPts val="0"/>
              </a:spcAft>
              <a:buClr>
                <a:schemeClr val="lt1"/>
              </a:buClr>
              <a:buSzPts val="900"/>
              <a:buNone/>
              <a:defRPr sz="1200" i="1">
                <a:solidFill>
                  <a:schemeClr val="lt1"/>
                </a:solidFill>
              </a:defRPr>
            </a:lvl6pPr>
            <a:lvl7pPr lvl="6" rtl="0">
              <a:lnSpc>
                <a:spcPct val="80000"/>
              </a:lnSpc>
              <a:spcBef>
                <a:spcPts val="0"/>
              </a:spcBef>
              <a:spcAft>
                <a:spcPts val="0"/>
              </a:spcAft>
              <a:buClr>
                <a:schemeClr val="lt1"/>
              </a:buClr>
              <a:buSzPts val="900"/>
              <a:buNone/>
              <a:defRPr sz="1200" i="1">
                <a:solidFill>
                  <a:schemeClr val="lt1"/>
                </a:solidFill>
              </a:defRPr>
            </a:lvl7pPr>
            <a:lvl8pPr lvl="7" rtl="0">
              <a:lnSpc>
                <a:spcPct val="80000"/>
              </a:lnSpc>
              <a:spcBef>
                <a:spcPts val="0"/>
              </a:spcBef>
              <a:spcAft>
                <a:spcPts val="0"/>
              </a:spcAft>
              <a:buClr>
                <a:schemeClr val="lt1"/>
              </a:buClr>
              <a:buSzPts val="900"/>
              <a:buNone/>
              <a:defRPr sz="1200" i="1">
                <a:solidFill>
                  <a:schemeClr val="lt1"/>
                </a:solidFill>
              </a:defRPr>
            </a:lvl8pPr>
            <a:lvl9pPr lvl="8" rtl="0">
              <a:lnSpc>
                <a:spcPct val="80000"/>
              </a:lnSpc>
              <a:spcBef>
                <a:spcPts val="0"/>
              </a:spcBef>
              <a:spcAft>
                <a:spcPts val="0"/>
              </a:spcAft>
              <a:buClr>
                <a:schemeClr val="lt1"/>
              </a:buClr>
              <a:buSzPts val="900"/>
              <a:buNone/>
              <a:defRPr sz="1200" i="1">
                <a:solidFill>
                  <a:schemeClr val="lt1"/>
                </a:solidFill>
              </a:defRPr>
            </a:lvl9pPr>
          </a:lstStyle>
          <a:p>
            <a:endParaRPr/>
          </a:p>
        </p:txBody>
      </p:sp>
      <p:sp>
        <p:nvSpPr>
          <p:cNvPr id="162" name="Google Shape;162;p15"/>
          <p:cNvSpPr>
            <a:spLocks noGrp="1"/>
          </p:cNvSpPr>
          <p:nvPr>
            <p:ph type="pic" idx="39"/>
          </p:nvPr>
        </p:nvSpPr>
        <p:spPr>
          <a:xfrm>
            <a:off x="8300333" y="4553667"/>
            <a:ext cx="1180400" cy="1180400"/>
          </a:xfrm>
          <a:prstGeom prst="ellipse">
            <a:avLst/>
          </a:prstGeom>
          <a:noFill/>
          <a:ln>
            <a:noFill/>
          </a:ln>
        </p:spPr>
      </p:sp>
      <p:pic>
        <p:nvPicPr>
          <p:cNvPr id="163" name="Google Shape;163;p15"/>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234671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eople x9 (dark) 1">
  <p:cSld name="People x9 (dark) 1">
    <p:bg>
      <p:bgPr>
        <a:solidFill>
          <a:schemeClr val="lt1"/>
        </a:solidFill>
        <a:effectLst/>
      </p:bgPr>
    </p:bg>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6" name="Google Shape;166;p16"/>
          <p:cNvSpPr txBox="1">
            <a:spLocks noGrp="1"/>
          </p:cNvSpPr>
          <p:nvPr>
            <p:ph type="title" idx="2"/>
          </p:nvPr>
        </p:nvSpPr>
        <p:spPr>
          <a:xfrm>
            <a:off x="1783167"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67" name="Google Shape;167;p16"/>
          <p:cNvSpPr txBox="1">
            <a:spLocks noGrp="1"/>
          </p:cNvSpPr>
          <p:nvPr>
            <p:ph type="subTitle" idx="1"/>
          </p:nvPr>
        </p:nvSpPr>
        <p:spPr>
          <a:xfrm>
            <a:off x="1783167"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68" name="Google Shape;168;p16"/>
          <p:cNvSpPr txBox="1">
            <a:spLocks noGrp="1"/>
          </p:cNvSpPr>
          <p:nvPr>
            <p:ph type="subTitle" idx="3"/>
          </p:nvPr>
        </p:nvSpPr>
        <p:spPr>
          <a:xfrm>
            <a:off x="1783167"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69" name="Google Shape;169;p16"/>
          <p:cNvSpPr>
            <a:spLocks noGrp="1"/>
          </p:cNvSpPr>
          <p:nvPr>
            <p:ph type="pic" idx="4"/>
          </p:nvPr>
        </p:nvSpPr>
        <p:spPr>
          <a:xfrm>
            <a:off x="602800" y="1567867"/>
            <a:ext cx="1180400" cy="1180400"/>
          </a:xfrm>
          <a:prstGeom prst="ellipse">
            <a:avLst/>
          </a:prstGeom>
          <a:noFill/>
          <a:ln>
            <a:noFill/>
          </a:ln>
        </p:spPr>
      </p:sp>
      <p:sp>
        <p:nvSpPr>
          <p:cNvPr id="170" name="Google Shape;170;p16"/>
          <p:cNvSpPr txBox="1">
            <a:spLocks noGrp="1"/>
          </p:cNvSpPr>
          <p:nvPr>
            <p:ph type="title" idx="5"/>
          </p:nvPr>
        </p:nvSpPr>
        <p:spPr>
          <a:xfrm>
            <a:off x="5631933"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1" name="Google Shape;171;p16"/>
          <p:cNvSpPr txBox="1">
            <a:spLocks noGrp="1"/>
          </p:cNvSpPr>
          <p:nvPr>
            <p:ph type="subTitle" idx="6"/>
          </p:nvPr>
        </p:nvSpPr>
        <p:spPr>
          <a:xfrm>
            <a:off x="5631933"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72" name="Google Shape;172;p16"/>
          <p:cNvSpPr txBox="1">
            <a:spLocks noGrp="1"/>
          </p:cNvSpPr>
          <p:nvPr>
            <p:ph type="subTitle" idx="7"/>
          </p:nvPr>
        </p:nvSpPr>
        <p:spPr>
          <a:xfrm>
            <a:off x="5631933"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73" name="Google Shape;173;p16"/>
          <p:cNvSpPr>
            <a:spLocks noGrp="1"/>
          </p:cNvSpPr>
          <p:nvPr>
            <p:ph type="pic" idx="8"/>
          </p:nvPr>
        </p:nvSpPr>
        <p:spPr>
          <a:xfrm>
            <a:off x="4451567" y="1567867"/>
            <a:ext cx="1180400" cy="1180400"/>
          </a:xfrm>
          <a:prstGeom prst="ellipse">
            <a:avLst/>
          </a:prstGeom>
          <a:noFill/>
          <a:ln>
            <a:noFill/>
          </a:ln>
        </p:spPr>
      </p:sp>
      <p:sp>
        <p:nvSpPr>
          <p:cNvPr id="174" name="Google Shape;174;p16"/>
          <p:cNvSpPr txBox="1">
            <a:spLocks noGrp="1"/>
          </p:cNvSpPr>
          <p:nvPr>
            <p:ph type="title" idx="9"/>
          </p:nvPr>
        </p:nvSpPr>
        <p:spPr>
          <a:xfrm>
            <a:off x="9480700" y="16310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5" name="Google Shape;175;p16"/>
          <p:cNvSpPr txBox="1">
            <a:spLocks noGrp="1"/>
          </p:cNvSpPr>
          <p:nvPr>
            <p:ph type="subTitle" idx="13"/>
          </p:nvPr>
        </p:nvSpPr>
        <p:spPr>
          <a:xfrm>
            <a:off x="9480700" y="20196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76" name="Google Shape;176;p16"/>
          <p:cNvSpPr txBox="1">
            <a:spLocks noGrp="1"/>
          </p:cNvSpPr>
          <p:nvPr>
            <p:ph type="subTitle" idx="14"/>
          </p:nvPr>
        </p:nvSpPr>
        <p:spPr>
          <a:xfrm>
            <a:off x="9480700" y="23048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77" name="Google Shape;177;p16"/>
          <p:cNvSpPr>
            <a:spLocks noGrp="1"/>
          </p:cNvSpPr>
          <p:nvPr>
            <p:ph type="pic" idx="15"/>
          </p:nvPr>
        </p:nvSpPr>
        <p:spPr>
          <a:xfrm>
            <a:off x="8300333" y="1567867"/>
            <a:ext cx="1180400" cy="1180400"/>
          </a:xfrm>
          <a:prstGeom prst="ellipse">
            <a:avLst/>
          </a:prstGeom>
          <a:noFill/>
          <a:ln>
            <a:noFill/>
          </a:ln>
        </p:spPr>
      </p:sp>
      <p:sp>
        <p:nvSpPr>
          <p:cNvPr id="178" name="Google Shape;178;p16"/>
          <p:cNvSpPr txBox="1">
            <a:spLocks noGrp="1"/>
          </p:cNvSpPr>
          <p:nvPr>
            <p:ph type="title" idx="16"/>
          </p:nvPr>
        </p:nvSpPr>
        <p:spPr>
          <a:xfrm>
            <a:off x="1783167"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79" name="Google Shape;179;p16"/>
          <p:cNvSpPr txBox="1">
            <a:spLocks noGrp="1"/>
          </p:cNvSpPr>
          <p:nvPr>
            <p:ph type="subTitle" idx="17"/>
          </p:nvPr>
        </p:nvSpPr>
        <p:spPr>
          <a:xfrm>
            <a:off x="1783167"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0" name="Google Shape;180;p16"/>
          <p:cNvSpPr txBox="1">
            <a:spLocks noGrp="1"/>
          </p:cNvSpPr>
          <p:nvPr>
            <p:ph type="subTitle" idx="18"/>
          </p:nvPr>
        </p:nvSpPr>
        <p:spPr>
          <a:xfrm>
            <a:off x="1783167"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1" name="Google Shape;181;p16"/>
          <p:cNvSpPr>
            <a:spLocks noGrp="1"/>
          </p:cNvSpPr>
          <p:nvPr>
            <p:ph type="pic" idx="19"/>
          </p:nvPr>
        </p:nvSpPr>
        <p:spPr>
          <a:xfrm>
            <a:off x="602800" y="3060767"/>
            <a:ext cx="1180400" cy="1180400"/>
          </a:xfrm>
          <a:prstGeom prst="ellipse">
            <a:avLst/>
          </a:prstGeom>
          <a:noFill/>
          <a:ln>
            <a:noFill/>
          </a:ln>
        </p:spPr>
      </p:sp>
      <p:sp>
        <p:nvSpPr>
          <p:cNvPr id="182" name="Google Shape;182;p16"/>
          <p:cNvSpPr txBox="1">
            <a:spLocks noGrp="1"/>
          </p:cNvSpPr>
          <p:nvPr>
            <p:ph type="title" idx="20"/>
          </p:nvPr>
        </p:nvSpPr>
        <p:spPr>
          <a:xfrm>
            <a:off x="5631933"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83" name="Google Shape;183;p16"/>
          <p:cNvSpPr txBox="1">
            <a:spLocks noGrp="1"/>
          </p:cNvSpPr>
          <p:nvPr>
            <p:ph type="subTitle" idx="21"/>
          </p:nvPr>
        </p:nvSpPr>
        <p:spPr>
          <a:xfrm>
            <a:off x="5631933"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4" name="Google Shape;184;p16"/>
          <p:cNvSpPr txBox="1">
            <a:spLocks noGrp="1"/>
          </p:cNvSpPr>
          <p:nvPr>
            <p:ph type="subTitle" idx="22"/>
          </p:nvPr>
        </p:nvSpPr>
        <p:spPr>
          <a:xfrm>
            <a:off x="5631933"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5" name="Google Shape;185;p16"/>
          <p:cNvSpPr>
            <a:spLocks noGrp="1"/>
          </p:cNvSpPr>
          <p:nvPr>
            <p:ph type="pic" idx="23"/>
          </p:nvPr>
        </p:nvSpPr>
        <p:spPr>
          <a:xfrm>
            <a:off x="4451567" y="3060767"/>
            <a:ext cx="1180400" cy="1180400"/>
          </a:xfrm>
          <a:prstGeom prst="ellipse">
            <a:avLst/>
          </a:prstGeom>
          <a:noFill/>
          <a:ln>
            <a:noFill/>
          </a:ln>
        </p:spPr>
      </p:sp>
      <p:sp>
        <p:nvSpPr>
          <p:cNvPr id="186" name="Google Shape;186;p16"/>
          <p:cNvSpPr txBox="1">
            <a:spLocks noGrp="1"/>
          </p:cNvSpPr>
          <p:nvPr>
            <p:ph type="title" idx="24"/>
          </p:nvPr>
        </p:nvSpPr>
        <p:spPr>
          <a:xfrm>
            <a:off x="9480700" y="31239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87" name="Google Shape;187;p16"/>
          <p:cNvSpPr txBox="1">
            <a:spLocks noGrp="1"/>
          </p:cNvSpPr>
          <p:nvPr>
            <p:ph type="subTitle" idx="25"/>
          </p:nvPr>
        </p:nvSpPr>
        <p:spPr>
          <a:xfrm>
            <a:off x="9480700" y="35125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88" name="Google Shape;188;p16"/>
          <p:cNvSpPr txBox="1">
            <a:spLocks noGrp="1"/>
          </p:cNvSpPr>
          <p:nvPr>
            <p:ph type="subTitle" idx="26"/>
          </p:nvPr>
        </p:nvSpPr>
        <p:spPr>
          <a:xfrm>
            <a:off x="9480700" y="37977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89" name="Google Shape;189;p16"/>
          <p:cNvSpPr>
            <a:spLocks noGrp="1"/>
          </p:cNvSpPr>
          <p:nvPr>
            <p:ph type="pic" idx="27"/>
          </p:nvPr>
        </p:nvSpPr>
        <p:spPr>
          <a:xfrm>
            <a:off x="8300333" y="3060767"/>
            <a:ext cx="1180400" cy="1180400"/>
          </a:xfrm>
          <a:prstGeom prst="ellipse">
            <a:avLst/>
          </a:prstGeom>
          <a:noFill/>
          <a:ln>
            <a:noFill/>
          </a:ln>
        </p:spPr>
      </p:sp>
      <p:sp>
        <p:nvSpPr>
          <p:cNvPr id="190" name="Google Shape;190;p16"/>
          <p:cNvSpPr txBox="1">
            <a:spLocks noGrp="1"/>
          </p:cNvSpPr>
          <p:nvPr>
            <p:ph type="title" idx="28"/>
          </p:nvPr>
        </p:nvSpPr>
        <p:spPr>
          <a:xfrm>
            <a:off x="1783167"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1" name="Google Shape;191;p16"/>
          <p:cNvSpPr txBox="1">
            <a:spLocks noGrp="1"/>
          </p:cNvSpPr>
          <p:nvPr>
            <p:ph type="subTitle" idx="29"/>
          </p:nvPr>
        </p:nvSpPr>
        <p:spPr>
          <a:xfrm>
            <a:off x="1783167"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92" name="Google Shape;192;p16"/>
          <p:cNvSpPr txBox="1">
            <a:spLocks noGrp="1"/>
          </p:cNvSpPr>
          <p:nvPr>
            <p:ph type="subTitle" idx="30"/>
          </p:nvPr>
        </p:nvSpPr>
        <p:spPr>
          <a:xfrm>
            <a:off x="1783167"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93" name="Google Shape;193;p16"/>
          <p:cNvSpPr>
            <a:spLocks noGrp="1"/>
          </p:cNvSpPr>
          <p:nvPr>
            <p:ph type="pic" idx="31"/>
          </p:nvPr>
        </p:nvSpPr>
        <p:spPr>
          <a:xfrm>
            <a:off x="602800" y="4553667"/>
            <a:ext cx="1180400" cy="1180400"/>
          </a:xfrm>
          <a:prstGeom prst="ellipse">
            <a:avLst/>
          </a:prstGeom>
          <a:noFill/>
          <a:ln>
            <a:noFill/>
          </a:ln>
        </p:spPr>
      </p:sp>
      <p:sp>
        <p:nvSpPr>
          <p:cNvPr id="194" name="Google Shape;194;p16"/>
          <p:cNvSpPr txBox="1">
            <a:spLocks noGrp="1"/>
          </p:cNvSpPr>
          <p:nvPr>
            <p:ph type="title" idx="32"/>
          </p:nvPr>
        </p:nvSpPr>
        <p:spPr>
          <a:xfrm>
            <a:off x="5631933"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5" name="Google Shape;195;p16"/>
          <p:cNvSpPr txBox="1">
            <a:spLocks noGrp="1"/>
          </p:cNvSpPr>
          <p:nvPr>
            <p:ph type="subTitle" idx="33"/>
          </p:nvPr>
        </p:nvSpPr>
        <p:spPr>
          <a:xfrm>
            <a:off x="5631933"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196" name="Google Shape;196;p16"/>
          <p:cNvSpPr txBox="1">
            <a:spLocks noGrp="1"/>
          </p:cNvSpPr>
          <p:nvPr>
            <p:ph type="subTitle" idx="34"/>
          </p:nvPr>
        </p:nvSpPr>
        <p:spPr>
          <a:xfrm>
            <a:off x="5631933"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197" name="Google Shape;197;p16"/>
          <p:cNvSpPr>
            <a:spLocks noGrp="1"/>
          </p:cNvSpPr>
          <p:nvPr>
            <p:ph type="pic" idx="35"/>
          </p:nvPr>
        </p:nvSpPr>
        <p:spPr>
          <a:xfrm>
            <a:off x="4451567" y="4553667"/>
            <a:ext cx="1180400" cy="1180400"/>
          </a:xfrm>
          <a:prstGeom prst="ellipse">
            <a:avLst/>
          </a:prstGeom>
          <a:noFill/>
          <a:ln>
            <a:noFill/>
          </a:ln>
        </p:spPr>
      </p:sp>
      <p:sp>
        <p:nvSpPr>
          <p:cNvPr id="198" name="Google Shape;198;p16"/>
          <p:cNvSpPr txBox="1">
            <a:spLocks noGrp="1"/>
          </p:cNvSpPr>
          <p:nvPr>
            <p:ph type="title" idx="36"/>
          </p:nvPr>
        </p:nvSpPr>
        <p:spPr>
          <a:xfrm>
            <a:off x="9480700" y="4616833"/>
            <a:ext cx="2517200" cy="338800"/>
          </a:xfrm>
          <a:prstGeom prst="rect">
            <a:avLst/>
          </a:prstGeom>
        </p:spPr>
        <p:txBody>
          <a:bodyPr spcFirstLastPara="1" wrap="square" lIns="54000" tIns="54000" rIns="54000" bIns="54000" anchor="t" anchorCtr="0">
            <a:noAutofit/>
          </a:bodyPr>
          <a:lstStyle>
            <a:lvl1pPr lvl="0" rtl="0">
              <a:lnSpc>
                <a:spcPct val="80000"/>
              </a:lnSpc>
              <a:spcBef>
                <a:spcPts val="0"/>
              </a:spcBef>
              <a:spcAft>
                <a:spcPts val="0"/>
              </a:spcAft>
              <a:buSzPts val="1000"/>
              <a:buNone/>
              <a:defRPr sz="1333"/>
            </a:lvl1pPr>
            <a:lvl2pPr lvl="1" rtl="0">
              <a:lnSpc>
                <a:spcPct val="80000"/>
              </a:lnSpc>
              <a:spcBef>
                <a:spcPts val="0"/>
              </a:spcBef>
              <a:spcAft>
                <a:spcPts val="0"/>
              </a:spcAft>
              <a:buSzPts val="1000"/>
              <a:buNone/>
              <a:defRPr sz="1333"/>
            </a:lvl2pPr>
            <a:lvl3pPr lvl="2" rtl="0">
              <a:lnSpc>
                <a:spcPct val="80000"/>
              </a:lnSpc>
              <a:spcBef>
                <a:spcPts val="0"/>
              </a:spcBef>
              <a:spcAft>
                <a:spcPts val="0"/>
              </a:spcAft>
              <a:buSzPts val="1000"/>
              <a:buNone/>
              <a:defRPr sz="1333"/>
            </a:lvl3pPr>
            <a:lvl4pPr lvl="3" rtl="0">
              <a:lnSpc>
                <a:spcPct val="80000"/>
              </a:lnSpc>
              <a:spcBef>
                <a:spcPts val="0"/>
              </a:spcBef>
              <a:spcAft>
                <a:spcPts val="0"/>
              </a:spcAft>
              <a:buSzPts val="1000"/>
              <a:buNone/>
              <a:defRPr sz="1333"/>
            </a:lvl4pPr>
            <a:lvl5pPr lvl="4" rtl="0">
              <a:lnSpc>
                <a:spcPct val="80000"/>
              </a:lnSpc>
              <a:spcBef>
                <a:spcPts val="0"/>
              </a:spcBef>
              <a:spcAft>
                <a:spcPts val="0"/>
              </a:spcAft>
              <a:buSzPts val="1000"/>
              <a:buNone/>
              <a:defRPr sz="1333"/>
            </a:lvl5pPr>
            <a:lvl6pPr lvl="5" rtl="0">
              <a:lnSpc>
                <a:spcPct val="80000"/>
              </a:lnSpc>
              <a:spcBef>
                <a:spcPts val="0"/>
              </a:spcBef>
              <a:spcAft>
                <a:spcPts val="0"/>
              </a:spcAft>
              <a:buSzPts val="1000"/>
              <a:buNone/>
              <a:defRPr sz="1333"/>
            </a:lvl6pPr>
            <a:lvl7pPr lvl="6" rtl="0">
              <a:lnSpc>
                <a:spcPct val="80000"/>
              </a:lnSpc>
              <a:spcBef>
                <a:spcPts val="0"/>
              </a:spcBef>
              <a:spcAft>
                <a:spcPts val="0"/>
              </a:spcAft>
              <a:buSzPts val="1000"/>
              <a:buNone/>
              <a:defRPr sz="1333"/>
            </a:lvl7pPr>
            <a:lvl8pPr lvl="7" rtl="0">
              <a:lnSpc>
                <a:spcPct val="80000"/>
              </a:lnSpc>
              <a:spcBef>
                <a:spcPts val="0"/>
              </a:spcBef>
              <a:spcAft>
                <a:spcPts val="0"/>
              </a:spcAft>
              <a:buSzPts val="1000"/>
              <a:buNone/>
              <a:defRPr sz="1333"/>
            </a:lvl8pPr>
            <a:lvl9pPr lvl="8" rtl="0">
              <a:lnSpc>
                <a:spcPct val="80000"/>
              </a:lnSpc>
              <a:spcBef>
                <a:spcPts val="0"/>
              </a:spcBef>
              <a:spcAft>
                <a:spcPts val="0"/>
              </a:spcAft>
              <a:buSzPts val="1000"/>
              <a:buNone/>
              <a:defRPr sz="1333"/>
            </a:lvl9pPr>
          </a:lstStyle>
          <a:p>
            <a:endParaRPr/>
          </a:p>
        </p:txBody>
      </p:sp>
      <p:sp>
        <p:nvSpPr>
          <p:cNvPr id="199" name="Google Shape;199;p16"/>
          <p:cNvSpPr txBox="1">
            <a:spLocks noGrp="1"/>
          </p:cNvSpPr>
          <p:nvPr>
            <p:ph type="subTitle" idx="37"/>
          </p:nvPr>
        </p:nvSpPr>
        <p:spPr>
          <a:xfrm>
            <a:off x="9480700" y="5005483"/>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a:lvl1pPr>
            <a:lvl2pPr lvl="1" rtl="0">
              <a:lnSpc>
                <a:spcPct val="80000"/>
              </a:lnSpc>
              <a:spcBef>
                <a:spcPts val="0"/>
              </a:spcBef>
              <a:spcAft>
                <a:spcPts val="0"/>
              </a:spcAft>
              <a:buSzPts val="900"/>
              <a:buNone/>
              <a:defRPr sz="1200"/>
            </a:lvl2pPr>
            <a:lvl3pPr lvl="2" rtl="0">
              <a:lnSpc>
                <a:spcPct val="80000"/>
              </a:lnSpc>
              <a:spcBef>
                <a:spcPts val="0"/>
              </a:spcBef>
              <a:spcAft>
                <a:spcPts val="0"/>
              </a:spcAft>
              <a:buSzPts val="900"/>
              <a:buNone/>
              <a:defRPr sz="1200"/>
            </a:lvl3pPr>
            <a:lvl4pPr lvl="3" rtl="0">
              <a:lnSpc>
                <a:spcPct val="80000"/>
              </a:lnSpc>
              <a:spcBef>
                <a:spcPts val="0"/>
              </a:spcBef>
              <a:spcAft>
                <a:spcPts val="0"/>
              </a:spcAft>
              <a:buSzPts val="900"/>
              <a:buNone/>
              <a:defRPr sz="1200"/>
            </a:lvl4pPr>
            <a:lvl5pPr lvl="4" rtl="0">
              <a:lnSpc>
                <a:spcPct val="80000"/>
              </a:lnSpc>
              <a:spcBef>
                <a:spcPts val="0"/>
              </a:spcBef>
              <a:spcAft>
                <a:spcPts val="0"/>
              </a:spcAft>
              <a:buSzPts val="900"/>
              <a:buNone/>
              <a:defRPr sz="1200"/>
            </a:lvl5pPr>
            <a:lvl6pPr lvl="5" rtl="0">
              <a:lnSpc>
                <a:spcPct val="80000"/>
              </a:lnSpc>
              <a:spcBef>
                <a:spcPts val="0"/>
              </a:spcBef>
              <a:spcAft>
                <a:spcPts val="0"/>
              </a:spcAft>
              <a:buSzPts val="900"/>
              <a:buNone/>
              <a:defRPr sz="1200"/>
            </a:lvl6pPr>
            <a:lvl7pPr lvl="6" rtl="0">
              <a:lnSpc>
                <a:spcPct val="80000"/>
              </a:lnSpc>
              <a:spcBef>
                <a:spcPts val="0"/>
              </a:spcBef>
              <a:spcAft>
                <a:spcPts val="0"/>
              </a:spcAft>
              <a:buSzPts val="900"/>
              <a:buNone/>
              <a:defRPr sz="1200"/>
            </a:lvl7pPr>
            <a:lvl8pPr lvl="7" rtl="0">
              <a:lnSpc>
                <a:spcPct val="80000"/>
              </a:lnSpc>
              <a:spcBef>
                <a:spcPts val="0"/>
              </a:spcBef>
              <a:spcAft>
                <a:spcPts val="0"/>
              </a:spcAft>
              <a:buSzPts val="900"/>
              <a:buNone/>
              <a:defRPr sz="1200"/>
            </a:lvl8pPr>
            <a:lvl9pPr lvl="8" rtl="0">
              <a:lnSpc>
                <a:spcPct val="80000"/>
              </a:lnSpc>
              <a:spcBef>
                <a:spcPts val="0"/>
              </a:spcBef>
              <a:spcAft>
                <a:spcPts val="0"/>
              </a:spcAft>
              <a:buSzPts val="900"/>
              <a:buNone/>
              <a:defRPr sz="1200"/>
            </a:lvl9pPr>
          </a:lstStyle>
          <a:p>
            <a:endParaRPr/>
          </a:p>
        </p:txBody>
      </p:sp>
      <p:sp>
        <p:nvSpPr>
          <p:cNvPr id="200" name="Google Shape;200;p16"/>
          <p:cNvSpPr txBox="1">
            <a:spLocks noGrp="1"/>
          </p:cNvSpPr>
          <p:nvPr>
            <p:ph type="subTitle" idx="38"/>
          </p:nvPr>
        </p:nvSpPr>
        <p:spPr>
          <a:xfrm>
            <a:off x="9480700" y="5290635"/>
            <a:ext cx="2517200" cy="285200"/>
          </a:xfrm>
          <a:prstGeom prst="rect">
            <a:avLst/>
          </a:prstGeom>
        </p:spPr>
        <p:txBody>
          <a:bodyPr spcFirstLastPara="1" wrap="square" lIns="54000" tIns="54000" rIns="54000" bIns="54000" anchor="ctr" anchorCtr="0">
            <a:noAutofit/>
          </a:bodyPr>
          <a:lstStyle>
            <a:lvl1pPr lvl="0" rtl="0">
              <a:lnSpc>
                <a:spcPct val="80000"/>
              </a:lnSpc>
              <a:spcBef>
                <a:spcPts val="0"/>
              </a:spcBef>
              <a:spcAft>
                <a:spcPts val="0"/>
              </a:spcAft>
              <a:buSzPts val="900"/>
              <a:buNone/>
              <a:defRPr sz="1200" i="1"/>
            </a:lvl1pPr>
            <a:lvl2pPr lvl="1" rtl="0">
              <a:lnSpc>
                <a:spcPct val="80000"/>
              </a:lnSpc>
              <a:spcBef>
                <a:spcPts val="0"/>
              </a:spcBef>
              <a:spcAft>
                <a:spcPts val="0"/>
              </a:spcAft>
              <a:buSzPts val="900"/>
              <a:buNone/>
              <a:defRPr sz="1200" i="1"/>
            </a:lvl2pPr>
            <a:lvl3pPr lvl="2" rtl="0">
              <a:lnSpc>
                <a:spcPct val="80000"/>
              </a:lnSpc>
              <a:spcBef>
                <a:spcPts val="0"/>
              </a:spcBef>
              <a:spcAft>
                <a:spcPts val="0"/>
              </a:spcAft>
              <a:buSzPts val="900"/>
              <a:buNone/>
              <a:defRPr sz="1200" i="1"/>
            </a:lvl3pPr>
            <a:lvl4pPr lvl="3" rtl="0">
              <a:lnSpc>
                <a:spcPct val="80000"/>
              </a:lnSpc>
              <a:spcBef>
                <a:spcPts val="0"/>
              </a:spcBef>
              <a:spcAft>
                <a:spcPts val="0"/>
              </a:spcAft>
              <a:buSzPts val="900"/>
              <a:buNone/>
              <a:defRPr sz="1200" i="1"/>
            </a:lvl4pPr>
            <a:lvl5pPr lvl="4" rtl="0">
              <a:lnSpc>
                <a:spcPct val="80000"/>
              </a:lnSpc>
              <a:spcBef>
                <a:spcPts val="0"/>
              </a:spcBef>
              <a:spcAft>
                <a:spcPts val="0"/>
              </a:spcAft>
              <a:buSzPts val="900"/>
              <a:buNone/>
              <a:defRPr sz="1200" i="1"/>
            </a:lvl5pPr>
            <a:lvl6pPr lvl="5" rtl="0">
              <a:lnSpc>
                <a:spcPct val="80000"/>
              </a:lnSpc>
              <a:spcBef>
                <a:spcPts val="0"/>
              </a:spcBef>
              <a:spcAft>
                <a:spcPts val="0"/>
              </a:spcAft>
              <a:buSzPts val="900"/>
              <a:buNone/>
              <a:defRPr sz="1200" i="1"/>
            </a:lvl6pPr>
            <a:lvl7pPr lvl="6" rtl="0">
              <a:lnSpc>
                <a:spcPct val="80000"/>
              </a:lnSpc>
              <a:spcBef>
                <a:spcPts val="0"/>
              </a:spcBef>
              <a:spcAft>
                <a:spcPts val="0"/>
              </a:spcAft>
              <a:buSzPts val="900"/>
              <a:buNone/>
              <a:defRPr sz="1200" i="1"/>
            </a:lvl7pPr>
            <a:lvl8pPr lvl="7" rtl="0">
              <a:lnSpc>
                <a:spcPct val="80000"/>
              </a:lnSpc>
              <a:spcBef>
                <a:spcPts val="0"/>
              </a:spcBef>
              <a:spcAft>
                <a:spcPts val="0"/>
              </a:spcAft>
              <a:buSzPts val="900"/>
              <a:buNone/>
              <a:defRPr sz="1200" i="1"/>
            </a:lvl8pPr>
            <a:lvl9pPr lvl="8" rtl="0">
              <a:lnSpc>
                <a:spcPct val="80000"/>
              </a:lnSpc>
              <a:spcBef>
                <a:spcPts val="0"/>
              </a:spcBef>
              <a:spcAft>
                <a:spcPts val="0"/>
              </a:spcAft>
              <a:buSzPts val="900"/>
              <a:buNone/>
              <a:defRPr sz="1200" i="1"/>
            </a:lvl9pPr>
          </a:lstStyle>
          <a:p>
            <a:endParaRPr/>
          </a:p>
        </p:txBody>
      </p:sp>
      <p:sp>
        <p:nvSpPr>
          <p:cNvPr id="201" name="Google Shape;201;p16"/>
          <p:cNvSpPr>
            <a:spLocks noGrp="1"/>
          </p:cNvSpPr>
          <p:nvPr>
            <p:ph type="pic" idx="39"/>
          </p:nvPr>
        </p:nvSpPr>
        <p:spPr>
          <a:xfrm>
            <a:off x="8300333" y="4553667"/>
            <a:ext cx="1180400" cy="1180400"/>
          </a:xfrm>
          <a:prstGeom prst="ellipse">
            <a:avLst/>
          </a:prstGeom>
          <a:noFill/>
          <a:ln>
            <a:noFill/>
          </a:ln>
        </p:spPr>
      </p:sp>
      <p:pic>
        <p:nvPicPr>
          <p:cNvPr id="202" name="Google Shape;202;p16"/>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221098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mage showcase x3">
  <p:cSld name="Image showcase x3">
    <p:bg>
      <p:bgPr>
        <a:solidFill>
          <a:schemeClr val="lt1"/>
        </a:solidFill>
        <a:effectLst/>
      </p:bgPr>
    </p:bg>
    <p:spTree>
      <p:nvGrpSpPr>
        <p:cNvPr id="1" name="Shape 203"/>
        <p:cNvGrpSpPr/>
        <p:nvPr/>
      </p:nvGrpSpPr>
      <p:grpSpPr>
        <a:xfrm>
          <a:off x="0" y="0"/>
          <a:ext cx="0" cy="0"/>
          <a:chOff x="0" y="0"/>
          <a:chExt cx="0" cy="0"/>
        </a:xfrm>
      </p:grpSpPr>
      <p:sp>
        <p:nvSpPr>
          <p:cNvPr id="204" name="Google Shape;204;p17"/>
          <p:cNvSpPr/>
          <p:nvPr/>
        </p:nvSpPr>
        <p:spPr>
          <a:xfrm>
            <a:off x="3218472"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6" name="Google Shape;206;p17"/>
          <p:cNvSpPr txBox="1">
            <a:spLocks noGrp="1"/>
          </p:cNvSpPr>
          <p:nvPr>
            <p:ph type="title" idx="2"/>
          </p:nvPr>
        </p:nvSpPr>
        <p:spPr>
          <a:xfrm>
            <a:off x="3576189"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07" name="Google Shape;207;p17"/>
          <p:cNvSpPr>
            <a:spLocks noGrp="1"/>
          </p:cNvSpPr>
          <p:nvPr>
            <p:ph type="pic" idx="3"/>
          </p:nvPr>
        </p:nvSpPr>
        <p:spPr>
          <a:xfrm>
            <a:off x="588367" y="1657367"/>
            <a:ext cx="2870800" cy="1340000"/>
          </a:xfrm>
          <a:prstGeom prst="rect">
            <a:avLst/>
          </a:prstGeom>
          <a:noFill/>
          <a:ln>
            <a:noFill/>
          </a:ln>
        </p:spPr>
      </p:sp>
      <p:sp>
        <p:nvSpPr>
          <p:cNvPr id="208" name="Google Shape;208;p17"/>
          <p:cNvSpPr txBox="1">
            <a:spLocks noGrp="1"/>
          </p:cNvSpPr>
          <p:nvPr>
            <p:ph type="subTitle" idx="1"/>
          </p:nvPr>
        </p:nvSpPr>
        <p:spPr>
          <a:xfrm>
            <a:off x="3576187" y="2218199"/>
            <a:ext cx="2471200" cy="585200"/>
          </a:xfrm>
          <a:prstGeom prst="rect">
            <a:avLst/>
          </a:prstGeom>
          <a:noFill/>
        </p:spPr>
        <p:txBody>
          <a:bodyPr spcFirstLastPara="1" wrap="square" lIns="91425" tIns="91425" rIns="91425" bIns="91425" anchor="t" anchorCtr="0">
            <a:norm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09" name="Google Shape;209;p17"/>
          <p:cNvSpPr/>
          <p:nvPr/>
        </p:nvSpPr>
        <p:spPr>
          <a:xfrm>
            <a:off x="8858033"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7"/>
          <p:cNvSpPr txBox="1">
            <a:spLocks noGrp="1"/>
          </p:cNvSpPr>
          <p:nvPr>
            <p:ph type="title" idx="4"/>
          </p:nvPr>
        </p:nvSpPr>
        <p:spPr>
          <a:xfrm>
            <a:off x="9215751" y="1710340"/>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11" name="Google Shape;211;p17"/>
          <p:cNvSpPr>
            <a:spLocks noGrp="1"/>
          </p:cNvSpPr>
          <p:nvPr>
            <p:ph type="pic" idx="5"/>
          </p:nvPr>
        </p:nvSpPr>
        <p:spPr>
          <a:xfrm>
            <a:off x="6227928" y="1657367"/>
            <a:ext cx="2870800" cy="1340000"/>
          </a:xfrm>
          <a:prstGeom prst="rect">
            <a:avLst/>
          </a:prstGeom>
          <a:noFill/>
          <a:ln>
            <a:noFill/>
          </a:ln>
        </p:spPr>
      </p:sp>
      <p:sp>
        <p:nvSpPr>
          <p:cNvPr id="212" name="Google Shape;212;p17"/>
          <p:cNvSpPr txBox="1">
            <a:spLocks noGrp="1"/>
          </p:cNvSpPr>
          <p:nvPr>
            <p:ph type="subTitle" idx="6"/>
          </p:nvPr>
        </p:nvSpPr>
        <p:spPr>
          <a:xfrm>
            <a:off x="9215748" y="221819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pic>
        <p:nvPicPr>
          <p:cNvPr id="213" name="Google Shape;213;p17"/>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214" name="Google Shape;214;p17"/>
          <p:cNvSpPr/>
          <p:nvPr/>
        </p:nvSpPr>
        <p:spPr>
          <a:xfrm>
            <a:off x="3218472"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7"/>
          <p:cNvSpPr txBox="1">
            <a:spLocks noGrp="1"/>
          </p:cNvSpPr>
          <p:nvPr>
            <p:ph type="title" idx="7"/>
          </p:nvPr>
        </p:nvSpPr>
        <p:spPr>
          <a:xfrm>
            <a:off x="3576189"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16" name="Google Shape;216;p17"/>
          <p:cNvSpPr>
            <a:spLocks noGrp="1"/>
          </p:cNvSpPr>
          <p:nvPr>
            <p:ph type="pic" idx="8"/>
          </p:nvPr>
        </p:nvSpPr>
        <p:spPr>
          <a:xfrm>
            <a:off x="588367" y="3103287"/>
            <a:ext cx="2870800" cy="1340000"/>
          </a:xfrm>
          <a:prstGeom prst="rect">
            <a:avLst/>
          </a:prstGeom>
          <a:noFill/>
          <a:ln>
            <a:noFill/>
          </a:ln>
        </p:spPr>
      </p:sp>
      <p:sp>
        <p:nvSpPr>
          <p:cNvPr id="217" name="Google Shape;217;p17"/>
          <p:cNvSpPr txBox="1">
            <a:spLocks noGrp="1"/>
          </p:cNvSpPr>
          <p:nvPr>
            <p:ph type="subTitle" idx="9"/>
          </p:nvPr>
        </p:nvSpPr>
        <p:spPr>
          <a:xfrm>
            <a:off x="3576187"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18" name="Google Shape;218;p17"/>
          <p:cNvSpPr/>
          <p:nvPr/>
        </p:nvSpPr>
        <p:spPr>
          <a:xfrm>
            <a:off x="8858033"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7"/>
          <p:cNvSpPr txBox="1">
            <a:spLocks noGrp="1"/>
          </p:cNvSpPr>
          <p:nvPr>
            <p:ph type="title" idx="13"/>
          </p:nvPr>
        </p:nvSpPr>
        <p:spPr>
          <a:xfrm>
            <a:off x="9215751" y="315625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0" name="Google Shape;220;p17"/>
          <p:cNvSpPr>
            <a:spLocks noGrp="1"/>
          </p:cNvSpPr>
          <p:nvPr>
            <p:ph type="pic" idx="14"/>
          </p:nvPr>
        </p:nvSpPr>
        <p:spPr>
          <a:xfrm>
            <a:off x="6227928" y="3103287"/>
            <a:ext cx="2870800" cy="1340000"/>
          </a:xfrm>
          <a:prstGeom prst="rect">
            <a:avLst/>
          </a:prstGeom>
          <a:noFill/>
          <a:ln>
            <a:noFill/>
          </a:ln>
        </p:spPr>
      </p:sp>
      <p:sp>
        <p:nvSpPr>
          <p:cNvPr id="221" name="Google Shape;221;p17"/>
          <p:cNvSpPr txBox="1">
            <a:spLocks noGrp="1"/>
          </p:cNvSpPr>
          <p:nvPr>
            <p:ph type="subTitle" idx="15"/>
          </p:nvPr>
        </p:nvSpPr>
        <p:spPr>
          <a:xfrm>
            <a:off x="9215748" y="3664119"/>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22" name="Google Shape;222;p17"/>
          <p:cNvSpPr/>
          <p:nvPr/>
        </p:nvSpPr>
        <p:spPr>
          <a:xfrm>
            <a:off x="3218472"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7"/>
          <p:cNvSpPr txBox="1">
            <a:spLocks noGrp="1"/>
          </p:cNvSpPr>
          <p:nvPr>
            <p:ph type="title" idx="16"/>
          </p:nvPr>
        </p:nvSpPr>
        <p:spPr>
          <a:xfrm>
            <a:off x="3576189"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4" name="Google Shape;224;p17"/>
          <p:cNvSpPr>
            <a:spLocks noGrp="1"/>
          </p:cNvSpPr>
          <p:nvPr>
            <p:ph type="pic" idx="17"/>
          </p:nvPr>
        </p:nvSpPr>
        <p:spPr>
          <a:xfrm>
            <a:off x="588367" y="4549205"/>
            <a:ext cx="2870800" cy="1340000"/>
          </a:xfrm>
          <a:prstGeom prst="rect">
            <a:avLst/>
          </a:prstGeom>
          <a:noFill/>
          <a:ln>
            <a:noFill/>
          </a:ln>
        </p:spPr>
      </p:sp>
      <p:sp>
        <p:nvSpPr>
          <p:cNvPr id="225" name="Google Shape;225;p17"/>
          <p:cNvSpPr txBox="1">
            <a:spLocks noGrp="1"/>
          </p:cNvSpPr>
          <p:nvPr>
            <p:ph type="subTitle" idx="18"/>
          </p:nvPr>
        </p:nvSpPr>
        <p:spPr>
          <a:xfrm>
            <a:off x="3576187"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
        <p:nvSpPr>
          <p:cNvPr id="226" name="Google Shape;226;p17"/>
          <p:cNvSpPr/>
          <p:nvPr/>
        </p:nvSpPr>
        <p:spPr>
          <a:xfrm>
            <a:off x="8858033"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7"/>
          <p:cNvSpPr txBox="1">
            <a:spLocks noGrp="1"/>
          </p:cNvSpPr>
          <p:nvPr>
            <p:ph type="title" idx="19"/>
          </p:nvPr>
        </p:nvSpPr>
        <p:spPr>
          <a:xfrm>
            <a:off x="9215751" y="4602179"/>
            <a:ext cx="2471200" cy="386879"/>
          </a:xfrm>
          <a:prstGeom prst="rect">
            <a:avLst/>
          </a:prstGeom>
          <a:noFill/>
        </p:spPr>
        <p:txBody>
          <a:bodyPr spcFirstLastPara="1" wrap="square" lIns="90000" tIns="90000" rIns="90000" bIns="90000" anchor="t" anchorCtr="0">
            <a:spAutoFit/>
          </a:bodyPr>
          <a:lstStyle>
            <a:lvl1pPr lvl="0" rtl="0">
              <a:lnSpc>
                <a:spcPct val="100000"/>
              </a:lnSpc>
              <a:spcBef>
                <a:spcPts val="0"/>
              </a:spcBef>
              <a:spcAft>
                <a:spcPts val="0"/>
              </a:spcAft>
              <a:buClr>
                <a:schemeClr val="lt1"/>
              </a:buClr>
              <a:buSzPts val="1000"/>
              <a:buNone/>
              <a:defRPr sz="1333">
                <a:solidFill>
                  <a:schemeClr val="lt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28" name="Google Shape;228;p17"/>
          <p:cNvSpPr>
            <a:spLocks noGrp="1"/>
          </p:cNvSpPr>
          <p:nvPr>
            <p:ph type="pic" idx="20"/>
          </p:nvPr>
        </p:nvSpPr>
        <p:spPr>
          <a:xfrm>
            <a:off x="6227928" y="4549205"/>
            <a:ext cx="2870800" cy="1340000"/>
          </a:xfrm>
          <a:prstGeom prst="rect">
            <a:avLst/>
          </a:prstGeom>
          <a:noFill/>
          <a:ln>
            <a:noFill/>
          </a:ln>
        </p:spPr>
      </p:sp>
      <p:sp>
        <p:nvSpPr>
          <p:cNvPr id="229" name="Google Shape;229;p17"/>
          <p:cNvSpPr txBox="1">
            <a:spLocks noGrp="1"/>
          </p:cNvSpPr>
          <p:nvPr>
            <p:ph type="subTitle" idx="21"/>
          </p:nvPr>
        </p:nvSpPr>
        <p:spPr>
          <a:xfrm>
            <a:off x="9215748" y="5110037"/>
            <a:ext cx="2471200" cy="585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1000"/>
              <a:buNone/>
              <a:defRPr sz="1333">
                <a:solidFill>
                  <a:schemeClr val="lt1"/>
                </a:solidFill>
              </a:defRPr>
            </a:lvl1pPr>
            <a:lvl2pPr lvl="1" rtl="0">
              <a:spcBef>
                <a:spcPts val="0"/>
              </a:spcBef>
              <a:spcAft>
                <a:spcPts val="0"/>
              </a:spcAft>
              <a:buClr>
                <a:schemeClr val="lt1"/>
              </a:buClr>
              <a:buSzPts val="1000"/>
              <a:buNone/>
              <a:defRPr sz="1333">
                <a:solidFill>
                  <a:schemeClr val="lt1"/>
                </a:solidFill>
              </a:defRPr>
            </a:lvl2pPr>
            <a:lvl3pPr lvl="2" rtl="0">
              <a:spcBef>
                <a:spcPts val="0"/>
              </a:spcBef>
              <a:spcAft>
                <a:spcPts val="0"/>
              </a:spcAft>
              <a:buClr>
                <a:schemeClr val="lt1"/>
              </a:buClr>
              <a:buSzPts val="1000"/>
              <a:buNone/>
              <a:defRPr sz="1333">
                <a:solidFill>
                  <a:schemeClr val="lt1"/>
                </a:solidFill>
              </a:defRPr>
            </a:lvl3pPr>
            <a:lvl4pPr lvl="3" rtl="0">
              <a:spcBef>
                <a:spcPts val="0"/>
              </a:spcBef>
              <a:spcAft>
                <a:spcPts val="0"/>
              </a:spcAft>
              <a:buClr>
                <a:schemeClr val="lt1"/>
              </a:buClr>
              <a:buSzPts val="1000"/>
              <a:buNone/>
              <a:defRPr sz="1333">
                <a:solidFill>
                  <a:schemeClr val="lt1"/>
                </a:solidFill>
              </a:defRPr>
            </a:lvl4pPr>
            <a:lvl5pPr lvl="4" rtl="0">
              <a:spcBef>
                <a:spcPts val="0"/>
              </a:spcBef>
              <a:spcAft>
                <a:spcPts val="0"/>
              </a:spcAft>
              <a:buClr>
                <a:schemeClr val="lt1"/>
              </a:buClr>
              <a:buSzPts val="1000"/>
              <a:buNone/>
              <a:defRPr sz="1333">
                <a:solidFill>
                  <a:schemeClr val="lt1"/>
                </a:solidFill>
              </a:defRPr>
            </a:lvl5pPr>
            <a:lvl6pPr lvl="5" rtl="0">
              <a:spcBef>
                <a:spcPts val="0"/>
              </a:spcBef>
              <a:spcAft>
                <a:spcPts val="0"/>
              </a:spcAft>
              <a:buClr>
                <a:schemeClr val="lt1"/>
              </a:buClr>
              <a:buSzPts val="1000"/>
              <a:buNone/>
              <a:defRPr sz="1333">
                <a:solidFill>
                  <a:schemeClr val="lt1"/>
                </a:solidFill>
              </a:defRPr>
            </a:lvl6pPr>
            <a:lvl7pPr lvl="6" rtl="0">
              <a:spcBef>
                <a:spcPts val="0"/>
              </a:spcBef>
              <a:spcAft>
                <a:spcPts val="0"/>
              </a:spcAft>
              <a:buClr>
                <a:schemeClr val="lt1"/>
              </a:buClr>
              <a:buSzPts val="1000"/>
              <a:buNone/>
              <a:defRPr sz="1333">
                <a:solidFill>
                  <a:schemeClr val="lt1"/>
                </a:solidFill>
              </a:defRPr>
            </a:lvl7pPr>
            <a:lvl8pPr lvl="7" rtl="0">
              <a:spcBef>
                <a:spcPts val="0"/>
              </a:spcBef>
              <a:spcAft>
                <a:spcPts val="0"/>
              </a:spcAft>
              <a:buClr>
                <a:schemeClr val="lt1"/>
              </a:buClr>
              <a:buSzPts val="1000"/>
              <a:buNone/>
              <a:defRPr sz="1333">
                <a:solidFill>
                  <a:schemeClr val="lt1"/>
                </a:solidFill>
              </a:defRPr>
            </a:lvl8pPr>
            <a:lvl9pPr lvl="8" rtl="0">
              <a:spcBef>
                <a:spcPts val="0"/>
              </a:spcBef>
              <a:spcAft>
                <a:spcPts val="0"/>
              </a:spcAft>
              <a:buClr>
                <a:schemeClr val="lt1"/>
              </a:buClr>
              <a:buSzPts val="1000"/>
              <a:buNone/>
              <a:defRPr sz="1333">
                <a:solidFill>
                  <a:schemeClr val="lt1"/>
                </a:solidFill>
              </a:defRPr>
            </a:lvl9pPr>
          </a:lstStyle>
          <a:p>
            <a:endParaRPr/>
          </a:p>
        </p:txBody>
      </p:sp>
    </p:spTree>
    <p:extLst>
      <p:ext uri="{BB962C8B-B14F-4D97-AF65-F5344CB8AC3E}">
        <p14:creationId xmlns:p14="http://schemas.microsoft.com/office/powerpoint/2010/main" val="3290167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mage showcase x3 1 1">
  <p:cSld name="Image showcase x3 1 1">
    <p:bg>
      <p:bgPr>
        <a:solidFill>
          <a:schemeClr val="lt1"/>
        </a:solidFill>
        <a:effectLst/>
      </p:bgPr>
    </p:bg>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2" name="Google Shape;232;p18"/>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3" name="Google Shape;233;p18"/>
          <p:cNvSpPr>
            <a:spLocks noGrp="1"/>
          </p:cNvSpPr>
          <p:nvPr>
            <p:ph type="pic" idx="3"/>
          </p:nvPr>
        </p:nvSpPr>
        <p:spPr>
          <a:xfrm>
            <a:off x="1950167" y="1670200"/>
            <a:ext cx="2306000" cy="3099200"/>
          </a:xfrm>
          <a:prstGeom prst="rect">
            <a:avLst/>
          </a:prstGeom>
          <a:noFill/>
          <a:ln>
            <a:noFill/>
          </a:ln>
        </p:spPr>
      </p:sp>
      <p:sp>
        <p:nvSpPr>
          <p:cNvPr id="234" name="Google Shape;234;p18"/>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5" name="Google Shape;235;p18"/>
          <p:cNvSpPr>
            <a:spLocks noGrp="1"/>
          </p:cNvSpPr>
          <p:nvPr>
            <p:ph type="pic" idx="5"/>
          </p:nvPr>
        </p:nvSpPr>
        <p:spPr>
          <a:xfrm>
            <a:off x="4942999" y="1670200"/>
            <a:ext cx="2306000" cy="3099200"/>
          </a:xfrm>
          <a:prstGeom prst="rect">
            <a:avLst/>
          </a:prstGeom>
          <a:noFill/>
          <a:ln>
            <a:noFill/>
          </a:ln>
        </p:spPr>
      </p:sp>
      <p:sp>
        <p:nvSpPr>
          <p:cNvPr id="236" name="Google Shape;236;p18"/>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7" name="Google Shape;237;p18"/>
          <p:cNvSpPr>
            <a:spLocks noGrp="1"/>
          </p:cNvSpPr>
          <p:nvPr>
            <p:ph type="pic" idx="7"/>
          </p:nvPr>
        </p:nvSpPr>
        <p:spPr>
          <a:xfrm>
            <a:off x="7935829" y="1670200"/>
            <a:ext cx="2306000" cy="3099200"/>
          </a:xfrm>
          <a:prstGeom prst="rect">
            <a:avLst/>
          </a:prstGeom>
          <a:noFill/>
          <a:ln>
            <a:noFill/>
          </a:ln>
        </p:spPr>
      </p:sp>
      <p:pic>
        <p:nvPicPr>
          <p:cNvPr id="238" name="Google Shape;238;p18"/>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01435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2 column body (light)">
  <p:cSld name="TItle and 2 column body (ligh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b="1"/>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
        <p:nvSpPr>
          <p:cNvPr id="61" name="Google Shape;61;p10"/>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pic>
        <p:nvPicPr>
          <p:cNvPr id="62" name="Google Shape;62;p10"/>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63" name="Google Shape;63;p10"/>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dk1"/>
              </a:buClr>
              <a:buSzPts val="1600"/>
              <a:buChar char="●"/>
              <a:defRPr sz="2133">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Tree>
    <p:extLst>
      <p:ext uri="{BB962C8B-B14F-4D97-AF65-F5344CB8AC3E}">
        <p14:creationId xmlns:p14="http://schemas.microsoft.com/office/powerpoint/2010/main" val="3696905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mage showcase x3 1 1 1">
  <p:cSld name="Image showcase x3 1 1 1">
    <p:bg>
      <p:bgPr>
        <a:solidFill>
          <a:schemeClr val="dk1"/>
        </a:solidFill>
        <a:effectLst/>
      </p:bgPr>
    </p:bg>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241" name="Google Shape;241;p19"/>
          <p:cNvSpPr txBox="1">
            <a:spLocks noGrp="1"/>
          </p:cNvSpPr>
          <p:nvPr>
            <p:ph type="title" idx="2"/>
          </p:nvPr>
        </p:nvSpPr>
        <p:spPr>
          <a:xfrm>
            <a:off x="1950167"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2" name="Google Shape;242;p19"/>
          <p:cNvSpPr>
            <a:spLocks noGrp="1"/>
          </p:cNvSpPr>
          <p:nvPr>
            <p:ph type="pic" idx="3"/>
          </p:nvPr>
        </p:nvSpPr>
        <p:spPr>
          <a:xfrm>
            <a:off x="1950167" y="1670200"/>
            <a:ext cx="2306000" cy="3099200"/>
          </a:xfrm>
          <a:prstGeom prst="rect">
            <a:avLst/>
          </a:prstGeom>
          <a:noFill/>
          <a:ln>
            <a:noFill/>
          </a:ln>
        </p:spPr>
      </p:sp>
      <p:sp>
        <p:nvSpPr>
          <p:cNvPr id="243" name="Google Shape;243;p19"/>
          <p:cNvSpPr txBox="1">
            <a:spLocks noGrp="1"/>
          </p:cNvSpPr>
          <p:nvPr>
            <p:ph type="title" idx="4"/>
          </p:nvPr>
        </p:nvSpPr>
        <p:spPr>
          <a:xfrm>
            <a:off x="4943000"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4" name="Google Shape;244;p19"/>
          <p:cNvSpPr>
            <a:spLocks noGrp="1"/>
          </p:cNvSpPr>
          <p:nvPr>
            <p:ph type="pic" idx="5"/>
          </p:nvPr>
        </p:nvSpPr>
        <p:spPr>
          <a:xfrm>
            <a:off x="4942999" y="1670200"/>
            <a:ext cx="2306000" cy="3099200"/>
          </a:xfrm>
          <a:prstGeom prst="rect">
            <a:avLst/>
          </a:prstGeom>
          <a:noFill/>
          <a:ln>
            <a:noFill/>
          </a:ln>
        </p:spPr>
      </p:sp>
      <p:sp>
        <p:nvSpPr>
          <p:cNvPr id="245" name="Google Shape;245;p19"/>
          <p:cNvSpPr txBox="1">
            <a:spLocks noGrp="1"/>
          </p:cNvSpPr>
          <p:nvPr>
            <p:ph type="title" idx="6"/>
          </p:nvPr>
        </p:nvSpPr>
        <p:spPr>
          <a:xfrm>
            <a:off x="7935832" y="4769296"/>
            <a:ext cx="2306000" cy="350527"/>
          </a:xfrm>
          <a:prstGeom prst="rect">
            <a:avLst/>
          </a:prstGeom>
          <a:noFill/>
        </p:spPr>
        <p:txBody>
          <a:bodyPr spcFirstLastPara="1" wrap="square" lIns="54000" tIns="90000" rIns="54000" bIns="54000" anchor="t" anchorCtr="0">
            <a:spAutoFit/>
          </a:bodyPr>
          <a:lstStyle>
            <a:lvl1pPr lvl="0" algn="ctr" rtl="0">
              <a:lnSpc>
                <a:spcPct val="100000"/>
              </a:lnSpc>
              <a:spcBef>
                <a:spcPts val="0"/>
              </a:spcBef>
              <a:spcAft>
                <a:spcPts val="0"/>
              </a:spcAft>
              <a:buClr>
                <a:schemeClr val="lt1"/>
              </a:buClr>
              <a:buSzPts val="1000"/>
              <a:buNone/>
              <a:defRPr sz="1333">
                <a:solidFill>
                  <a:schemeClr val="lt1"/>
                </a:solidFill>
              </a:defRPr>
            </a:lvl1pPr>
            <a:lvl2pPr lvl="1" algn="ctr" rtl="0">
              <a:lnSpc>
                <a:spcPct val="100000"/>
              </a:lnSpc>
              <a:spcBef>
                <a:spcPts val="0"/>
              </a:spcBef>
              <a:spcAft>
                <a:spcPts val="0"/>
              </a:spcAft>
              <a:buClr>
                <a:schemeClr val="lt1"/>
              </a:buClr>
              <a:buSzPts val="1000"/>
              <a:buNone/>
              <a:defRPr sz="1333">
                <a:solidFill>
                  <a:schemeClr val="lt1"/>
                </a:solidFill>
              </a:defRPr>
            </a:lvl2pPr>
            <a:lvl3pPr lvl="2" algn="ctr" rtl="0">
              <a:lnSpc>
                <a:spcPct val="100000"/>
              </a:lnSpc>
              <a:spcBef>
                <a:spcPts val="0"/>
              </a:spcBef>
              <a:spcAft>
                <a:spcPts val="0"/>
              </a:spcAft>
              <a:buClr>
                <a:schemeClr val="lt1"/>
              </a:buClr>
              <a:buSzPts val="1000"/>
              <a:buNone/>
              <a:defRPr sz="1333">
                <a:solidFill>
                  <a:schemeClr val="lt1"/>
                </a:solidFill>
              </a:defRPr>
            </a:lvl3pPr>
            <a:lvl4pPr lvl="3" algn="ctr" rtl="0">
              <a:lnSpc>
                <a:spcPct val="100000"/>
              </a:lnSpc>
              <a:spcBef>
                <a:spcPts val="0"/>
              </a:spcBef>
              <a:spcAft>
                <a:spcPts val="0"/>
              </a:spcAft>
              <a:buClr>
                <a:schemeClr val="lt1"/>
              </a:buClr>
              <a:buSzPts val="1000"/>
              <a:buNone/>
              <a:defRPr sz="1333">
                <a:solidFill>
                  <a:schemeClr val="lt1"/>
                </a:solidFill>
              </a:defRPr>
            </a:lvl4pPr>
            <a:lvl5pPr lvl="4" algn="ctr" rtl="0">
              <a:lnSpc>
                <a:spcPct val="100000"/>
              </a:lnSpc>
              <a:spcBef>
                <a:spcPts val="0"/>
              </a:spcBef>
              <a:spcAft>
                <a:spcPts val="0"/>
              </a:spcAft>
              <a:buClr>
                <a:schemeClr val="lt1"/>
              </a:buClr>
              <a:buSzPts val="1000"/>
              <a:buNone/>
              <a:defRPr sz="1333">
                <a:solidFill>
                  <a:schemeClr val="lt1"/>
                </a:solidFill>
              </a:defRPr>
            </a:lvl5pPr>
            <a:lvl6pPr lvl="5" algn="ctr" rtl="0">
              <a:lnSpc>
                <a:spcPct val="100000"/>
              </a:lnSpc>
              <a:spcBef>
                <a:spcPts val="0"/>
              </a:spcBef>
              <a:spcAft>
                <a:spcPts val="0"/>
              </a:spcAft>
              <a:buClr>
                <a:schemeClr val="lt1"/>
              </a:buClr>
              <a:buSzPts val="1000"/>
              <a:buNone/>
              <a:defRPr sz="1333">
                <a:solidFill>
                  <a:schemeClr val="lt1"/>
                </a:solidFill>
              </a:defRPr>
            </a:lvl6pPr>
            <a:lvl7pPr lvl="6" algn="ctr" rtl="0">
              <a:lnSpc>
                <a:spcPct val="100000"/>
              </a:lnSpc>
              <a:spcBef>
                <a:spcPts val="0"/>
              </a:spcBef>
              <a:spcAft>
                <a:spcPts val="0"/>
              </a:spcAft>
              <a:buClr>
                <a:schemeClr val="lt1"/>
              </a:buClr>
              <a:buSzPts val="1000"/>
              <a:buNone/>
              <a:defRPr sz="1333">
                <a:solidFill>
                  <a:schemeClr val="lt1"/>
                </a:solidFill>
              </a:defRPr>
            </a:lvl7pPr>
            <a:lvl8pPr lvl="7" algn="ctr" rtl="0">
              <a:lnSpc>
                <a:spcPct val="100000"/>
              </a:lnSpc>
              <a:spcBef>
                <a:spcPts val="0"/>
              </a:spcBef>
              <a:spcAft>
                <a:spcPts val="0"/>
              </a:spcAft>
              <a:buClr>
                <a:schemeClr val="lt1"/>
              </a:buClr>
              <a:buSzPts val="1000"/>
              <a:buNone/>
              <a:defRPr sz="1333">
                <a:solidFill>
                  <a:schemeClr val="lt1"/>
                </a:solidFill>
              </a:defRPr>
            </a:lvl8pPr>
            <a:lvl9pPr lvl="8" algn="ctr"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46" name="Google Shape;246;p19"/>
          <p:cNvSpPr>
            <a:spLocks noGrp="1"/>
          </p:cNvSpPr>
          <p:nvPr>
            <p:ph type="pic" idx="7"/>
          </p:nvPr>
        </p:nvSpPr>
        <p:spPr>
          <a:xfrm>
            <a:off x="7935829" y="1670200"/>
            <a:ext cx="2306000" cy="3099200"/>
          </a:xfrm>
          <a:prstGeom prst="rect">
            <a:avLst/>
          </a:prstGeom>
          <a:noFill/>
          <a:ln>
            <a:noFill/>
          </a:ln>
        </p:spPr>
      </p:sp>
      <p:pic>
        <p:nvPicPr>
          <p:cNvPr id="247" name="Google Shape;247;p19"/>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181975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mage showcase x3 1 1 1 1">
  <p:cSld name="Image showcase x3 1 1 1 1">
    <p:bg>
      <p:bgPr>
        <a:solidFill>
          <a:schemeClr val="dk1"/>
        </a:solidFill>
        <a:effectLst/>
      </p:bgPr>
    </p:bg>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415600" y="3047200"/>
            <a:ext cx="11360800" cy="763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200"/>
              <a:buNone/>
              <a:defRPr>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sp>
        <p:nvSpPr>
          <p:cNvPr id="250" name="Google Shape;250;p20"/>
          <p:cNvSpPr>
            <a:spLocks noGrp="1"/>
          </p:cNvSpPr>
          <p:nvPr>
            <p:ph type="pic" idx="2"/>
          </p:nvPr>
        </p:nvSpPr>
        <p:spPr>
          <a:xfrm>
            <a:off x="0" y="0"/>
            <a:ext cx="4064000" cy="2970400"/>
          </a:xfrm>
          <a:prstGeom prst="rect">
            <a:avLst/>
          </a:prstGeom>
          <a:noFill/>
          <a:ln>
            <a:noFill/>
          </a:ln>
        </p:spPr>
      </p:sp>
      <p:sp>
        <p:nvSpPr>
          <p:cNvPr id="251" name="Google Shape;251;p20"/>
          <p:cNvSpPr>
            <a:spLocks noGrp="1"/>
          </p:cNvSpPr>
          <p:nvPr>
            <p:ph type="pic" idx="3"/>
          </p:nvPr>
        </p:nvSpPr>
        <p:spPr>
          <a:xfrm>
            <a:off x="4063999" y="0"/>
            <a:ext cx="4064000" cy="2970400"/>
          </a:xfrm>
          <a:prstGeom prst="rect">
            <a:avLst/>
          </a:prstGeom>
          <a:noFill/>
          <a:ln>
            <a:noFill/>
          </a:ln>
        </p:spPr>
      </p:sp>
      <p:sp>
        <p:nvSpPr>
          <p:cNvPr id="252" name="Google Shape;252;p20"/>
          <p:cNvSpPr>
            <a:spLocks noGrp="1"/>
          </p:cNvSpPr>
          <p:nvPr>
            <p:ph type="pic" idx="4"/>
          </p:nvPr>
        </p:nvSpPr>
        <p:spPr>
          <a:xfrm>
            <a:off x="8128000" y="0"/>
            <a:ext cx="4064000" cy="2970400"/>
          </a:xfrm>
          <a:prstGeom prst="rect">
            <a:avLst/>
          </a:prstGeom>
          <a:noFill/>
          <a:ln>
            <a:noFill/>
          </a:ln>
        </p:spPr>
      </p:sp>
      <p:sp>
        <p:nvSpPr>
          <p:cNvPr id="253" name="Google Shape;253;p20"/>
          <p:cNvSpPr>
            <a:spLocks noGrp="1"/>
          </p:cNvSpPr>
          <p:nvPr>
            <p:ph type="pic" idx="5"/>
          </p:nvPr>
        </p:nvSpPr>
        <p:spPr>
          <a:xfrm>
            <a:off x="0" y="3887600"/>
            <a:ext cx="4064000" cy="2970400"/>
          </a:xfrm>
          <a:prstGeom prst="rect">
            <a:avLst/>
          </a:prstGeom>
          <a:noFill/>
          <a:ln>
            <a:noFill/>
          </a:ln>
        </p:spPr>
      </p:sp>
      <p:sp>
        <p:nvSpPr>
          <p:cNvPr id="254" name="Google Shape;254;p20"/>
          <p:cNvSpPr>
            <a:spLocks noGrp="1"/>
          </p:cNvSpPr>
          <p:nvPr>
            <p:ph type="pic" idx="6"/>
          </p:nvPr>
        </p:nvSpPr>
        <p:spPr>
          <a:xfrm>
            <a:off x="4063999" y="3887600"/>
            <a:ext cx="4064000" cy="2970400"/>
          </a:xfrm>
          <a:prstGeom prst="rect">
            <a:avLst/>
          </a:prstGeom>
          <a:noFill/>
          <a:ln>
            <a:noFill/>
          </a:ln>
        </p:spPr>
      </p:sp>
      <p:sp>
        <p:nvSpPr>
          <p:cNvPr id="255" name="Google Shape;255;p20"/>
          <p:cNvSpPr>
            <a:spLocks noGrp="1"/>
          </p:cNvSpPr>
          <p:nvPr>
            <p:ph type="pic" idx="7"/>
          </p:nvPr>
        </p:nvSpPr>
        <p:spPr>
          <a:xfrm>
            <a:off x="8128000" y="3887600"/>
            <a:ext cx="4064000" cy="2970400"/>
          </a:xfrm>
          <a:prstGeom prst="rect">
            <a:avLst/>
          </a:prstGeom>
          <a:noFill/>
          <a:ln>
            <a:noFill/>
          </a:ln>
        </p:spPr>
      </p:sp>
    </p:spTree>
    <p:extLst>
      <p:ext uri="{BB962C8B-B14F-4D97-AF65-F5344CB8AC3E}">
        <p14:creationId xmlns:p14="http://schemas.microsoft.com/office/powerpoint/2010/main" val="856293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with logo (light)" type="tx">
  <p:cSld name="Blank with logo (light)">
    <p:spTree>
      <p:nvGrpSpPr>
        <p:cNvPr id="1" name="Shape 256"/>
        <p:cNvGrpSpPr/>
        <p:nvPr/>
      </p:nvGrpSpPr>
      <p:grpSpPr>
        <a:xfrm>
          <a:off x="0" y="0"/>
          <a:ext cx="0" cy="0"/>
          <a:chOff x="0" y="0"/>
          <a:chExt cx="0" cy="0"/>
        </a:xfrm>
      </p:grpSpPr>
      <p:pic>
        <p:nvPicPr>
          <p:cNvPr id="257" name="Google Shape;257;p21"/>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2107311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with logo (dark)">
  <p:cSld name="Blank with logo (dark)">
    <p:bg>
      <p:bgPr>
        <a:solidFill>
          <a:schemeClr val="dk1"/>
        </a:solidFill>
        <a:effectLst/>
      </p:bgPr>
    </p:bg>
    <p:spTree>
      <p:nvGrpSpPr>
        <p:cNvPr id="1" name="Shape 258"/>
        <p:cNvGrpSpPr/>
        <p:nvPr/>
      </p:nvGrpSpPr>
      <p:grpSpPr>
        <a:xfrm>
          <a:off x="0" y="0"/>
          <a:ext cx="0" cy="0"/>
          <a:chOff x="0" y="0"/>
          <a:chExt cx="0" cy="0"/>
        </a:xfrm>
      </p:grpSpPr>
      <p:pic>
        <p:nvPicPr>
          <p:cNvPr id="259" name="Google Shape;259;p22"/>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002518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light)">
  <p:cSld name="BLANK (light)">
    <p:spTree>
      <p:nvGrpSpPr>
        <p:cNvPr id="1" name="Shape 260"/>
        <p:cNvGrpSpPr/>
        <p:nvPr/>
      </p:nvGrpSpPr>
      <p:grpSpPr>
        <a:xfrm>
          <a:off x="0" y="0"/>
          <a:ext cx="0" cy="0"/>
          <a:chOff x="0" y="0"/>
          <a:chExt cx="0" cy="0"/>
        </a:xfrm>
      </p:grpSpPr>
      <p:sp>
        <p:nvSpPr>
          <p:cNvPr id="261" name="Google Shape;261;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46154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E3250"/>
        </a:solidFill>
        <a:effectLst/>
      </p:bgPr>
    </p:bg>
    <p:spTree>
      <p:nvGrpSpPr>
        <p:cNvPr id="1" name="Shape 262"/>
        <p:cNvGrpSpPr/>
        <p:nvPr/>
      </p:nvGrpSpPr>
      <p:grpSpPr>
        <a:xfrm>
          <a:off x="0" y="0"/>
          <a:ext cx="0" cy="0"/>
          <a:chOff x="0" y="0"/>
          <a:chExt cx="0" cy="0"/>
        </a:xfrm>
      </p:grpSpPr>
      <p:sp>
        <p:nvSpPr>
          <p:cNvPr id="263" name="Google Shape;263;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61103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1E3250"/>
        </a:solidFill>
        <a:effectLst/>
      </p:bgPr>
    </p:bg>
    <p:spTree>
      <p:nvGrpSpPr>
        <p:cNvPr id="1" name="Shape 264"/>
        <p:cNvGrpSpPr/>
        <p:nvPr/>
      </p:nvGrpSpPr>
      <p:grpSpPr>
        <a:xfrm>
          <a:off x="0" y="0"/>
          <a:ext cx="0" cy="0"/>
          <a:chOff x="0" y="0"/>
          <a:chExt cx="0" cy="0"/>
        </a:xfrm>
      </p:grpSpPr>
      <p:sp>
        <p:nvSpPr>
          <p:cNvPr id="265" name="Google Shape;265;p25"/>
          <p:cNvSpPr txBox="1">
            <a:spLocks noGrp="1"/>
          </p:cNvSpPr>
          <p:nvPr>
            <p:ph type="ctrTitle"/>
          </p:nvPr>
        </p:nvSpPr>
        <p:spPr>
          <a:xfrm>
            <a:off x="3344907" y="992767"/>
            <a:ext cx="8431200" cy="2736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None/>
              <a:defRPr sz="5333" b="1">
                <a:solidFill>
                  <a:schemeClr val="lt1"/>
                </a:solidFill>
              </a:defRPr>
            </a:lvl1pPr>
            <a:lvl2pPr lvl="1" rtl="0">
              <a:spcBef>
                <a:spcPts val="0"/>
              </a:spcBef>
              <a:spcAft>
                <a:spcPts val="0"/>
              </a:spcAft>
              <a:buClr>
                <a:schemeClr val="lt1"/>
              </a:buClr>
              <a:buSzPts val="4000"/>
              <a:buNone/>
              <a:defRPr sz="5333" b="1">
                <a:solidFill>
                  <a:schemeClr val="lt1"/>
                </a:solidFill>
              </a:defRPr>
            </a:lvl2pPr>
            <a:lvl3pPr lvl="2" rtl="0">
              <a:spcBef>
                <a:spcPts val="0"/>
              </a:spcBef>
              <a:spcAft>
                <a:spcPts val="0"/>
              </a:spcAft>
              <a:buClr>
                <a:schemeClr val="lt1"/>
              </a:buClr>
              <a:buSzPts val="4000"/>
              <a:buNone/>
              <a:defRPr sz="5333" b="1">
                <a:solidFill>
                  <a:schemeClr val="lt1"/>
                </a:solidFill>
              </a:defRPr>
            </a:lvl3pPr>
            <a:lvl4pPr lvl="3" rtl="0">
              <a:spcBef>
                <a:spcPts val="0"/>
              </a:spcBef>
              <a:spcAft>
                <a:spcPts val="0"/>
              </a:spcAft>
              <a:buClr>
                <a:schemeClr val="lt1"/>
              </a:buClr>
              <a:buSzPts val="4000"/>
              <a:buNone/>
              <a:defRPr sz="5333" b="1">
                <a:solidFill>
                  <a:schemeClr val="lt1"/>
                </a:solidFill>
              </a:defRPr>
            </a:lvl4pPr>
            <a:lvl5pPr lvl="4" rtl="0">
              <a:spcBef>
                <a:spcPts val="0"/>
              </a:spcBef>
              <a:spcAft>
                <a:spcPts val="0"/>
              </a:spcAft>
              <a:buClr>
                <a:schemeClr val="lt1"/>
              </a:buClr>
              <a:buSzPts val="4000"/>
              <a:buNone/>
              <a:defRPr sz="5333" b="1">
                <a:solidFill>
                  <a:schemeClr val="lt1"/>
                </a:solidFill>
              </a:defRPr>
            </a:lvl5pPr>
            <a:lvl6pPr lvl="5" rtl="0">
              <a:spcBef>
                <a:spcPts val="0"/>
              </a:spcBef>
              <a:spcAft>
                <a:spcPts val="0"/>
              </a:spcAft>
              <a:buClr>
                <a:schemeClr val="lt1"/>
              </a:buClr>
              <a:buSzPts val="4000"/>
              <a:buNone/>
              <a:defRPr sz="5333" b="1">
                <a:solidFill>
                  <a:schemeClr val="lt1"/>
                </a:solidFill>
              </a:defRPr>
            </a:lvl6pPr>
            <a:lvl7pPr lvl="6" rtl="0">
              <a:spcBef>
                <a:spcPts val="0"/>
              </a:spcBef>
              <a:spcAft>
                <a:spcPts val="0"/>
              </a:spcAft>
              <a:buClr>
                <a:schemeClr val="lt1"/>
              </a:buClr>
              <a:buSzPts val="4000"/>
              <a:buNone/>
              <a:defRPr sz="5333" b="1">
                <a:solidFill>
                  <a:schemeClr val="lt1"/>
                </a:solidFill>
              </a:defRPr>
            </a:lvl7pPr>
            <a:lvl8pPr lvl="7" rtl="0">
              <a:spcBef>
                <a:spcPts val="0"/>
              </a:spcBef>
              <a:spcAft>
                <a:spcPts val="0"/>
              </a:spcAft>
              <a:buClr>
                <a:schemeClr val="lt1"/>
              </a:buClr>
              <a:buSzPts val="4000"/>
              <a:buNone/>
              <a:defRPr sz="5333" b="1">
                <a:solidFill>
                  <a:schemeClr val="lt1"/>
                </a:solidFill>
              </a:defRPr>
            </a:lvl8pPr>
            <a:lvl9pPr lvl="8" rtl="0">
              <a:spcBef>
                <a:spcPts val="0"/>
              </a:spcBef>
              <a:spcAft>
                <a:spcPts val="0"/>
              </a:spcAft>
              <a:buClr>
                <a:schemeClr val="lt1"/>
              </a:buClr>
              <a:buSzPts val="4000"/>
              <a:buNone/>
              <a:defRPr sz="5333" b="1">
                <a:solidFill>
                  <a:schemeClr val="lt1"/>
                </a:solidFill>
              </a:defRPr>
            </a:lvl9pPr>
          </a:lstStyle>
          <a:p>
            <a:endParaRPr/>
          </a:p>
        </p:txBody>
      </p:sp>
      <p:sp>
        <p:nvSpPr>
          <p:cNvPr id="266" name="Google Shape;266;p25"/>
          <p:cNvSpPr txBox="1">
            <a:spLocks noGrp="1"/>
          </p:cNvSpPr>
          <p:nvPr>
            <p:ph type="subTitle" idx="1"/>
          </p:nvPr>
        </p:nvSpPr>
        <p:spPr>
          <a:xfrm>
            <a:off x="3344899" y="3778833"/>
            <a:ext cx="8431200" cy="105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E9F0FC"/>
              </a:buClr>
              <a:buSzPts val="2600"/>
              <a:buNone/>
              <a:defRPr sz="3467">
                <a:solidFill>
                  <a:srgbClr val="E9F0FC"/>
                </a:solidFill>
              </a:defRPr>
            </a:lvl1pPr>
            <a:lvl2pPr lvl="1" rtl="0">
              <a:lnSpc>
                <a:spcPct val="100000"/>
              </a:lnSpc>
              <a:spcBef>
                <a:spcPts val="0"/>
              </a:spcBef>
              <a:spcAft>
                <a:spcPts val="0"/>
              </a:spcAft>
              <a:buClr>
                <a:srgbClr val="E9F0FC"/>
              </a:buClr>
              <a:buSzPts val="2600"/>
              <a:buNone/>
              <a:defRPr sz="3467">
                <a:solidFill>
                  <a:srgbClr val="E9F0FC"/>
                </a:solidFill>
              </a:defRPr>
            </a:lvl2pPr>
            <a:lvl3pPr lvl="2" rtl="0">
              <a:lnSpc>
                <a:spcPct val="100000"/>
              </a:lnSpc>
              <a:spcBef>
                <a:spcPts val="0"/>
              </a:spcBef>
              <a:spcAft>
                <a:spcPts val="0"/>
              </a:spcAft>
              <a:buClr>
                <a:srgbClr val="E9F0FC"/>
              </a:buClr>
              <a:buSzPts val="2600"/>
              <a:buNone/>
              <a:defRPr sz="3467">
                <a:solidFill>
                  <a:srgbClr val="E9F0FC"/>
                </a:solidFill>
              </a:defRPr>
            </a:lvl3pPr>
            <a:lvl4pPr lvl="3" rtl="0">
              <a:lnSpc>
                <a:spcPct val="100000"/>
              </a:lnSpc>
              <a:spcBef>
                <a:spcPts val="0"/>
              </a:spcBef>
              <a:spcAft>
                <a:spcPts val="0"/>
              </a:spcAft>
              <a:buClr>
                <a:srgbClr val="E9F0FC"/>
              </a:buClr>
              <a:buSzPts val="2600"/>
              <a:buNone/>
              <a:defRPr sz="3467">
                <a:solidFill>
                  <a:srgbClr val="E9F0FC"/>
                </a:solidFill>
              </a:defRPr>
            </a:lvl4pPr>
            <a:lvl5pPr lvl="4" rtl="0">
              <a:lnSpc>
                <a:spcPct val="100000"/>
              </a:lnSpc>
              <a:spcBef>
                <a:spcPts val="0"/>
              </a:spcBef>
              <a:spcAft>
                <a:spcPts val="0"/>
              </a:spcAft>
              <a:buClr>
                <a:srgbClr val="E9F0FC"/>
              </a:buClr>
              <a:buSzPts val="2600"/>
              <a:buNone/>
              <a:defRPr sz="3467">
                <a:solidFill>
                  <a:srgbClr val="E9F0FC"/>
                </a:solidFill>
              </a:defRPr>
            </a:lvl5pPr>
            <a:lvl6pPr lvl="5" rtl="0">
              <a:lnSpc>
                <a:spcPct val="100000"/>
              </a:lnSpc>
              <a:spcBef>
                <a:spcPts val="0"/>
              </a:spcBef>
              <a:spcAft>
                <a:spcPts val="0"/>
              </a:spcAft>
              <a:buClr>
                <a:srgbClr val="E9F0FC"/>
              </a:buClr>
              <a:buSzPts val="2600"/>
              <a:buNone/>
              <a:defRPr sz="3467">
                <a:solidFill>
                  <a:srgbClr val="E9F0FC"/>
                </a:solidFill>
              </a:defRPr>
            </a:lvl6pPr>
            <a:lvl7pPr lvl="6" rtl="0">
              <a:lnSpc>
                <a:spcPct val="100000"/>
              </a:lnSpc>
              <a:spcBef>
                <a:spcPts val="0"/>
              </a:spcBef>
              <a:spcAft>
                <a:spcPts val="0"/>
              </a:spcAft>
              <a:buClr>
                <a:srgbClr val="E9F0FC"/>
              </a:buClr>
              <a:buSzPts val="2600"/>
              <a:buNone/>
              <a:defRPr sz="3467">
                <a:solidFill>
                  <a:srgbClr val="E9F0FC"/>
                </a:solidFill>
              </a:defRPr>
            </a:lvl7pPr>
            <a:lvl8pPr lvl="7" rtl="0">
              <a:lnSpc>
                <a:spcPct val="100000"/>
              </a:lnSpc>
              <a:spcBef>
                <a:spcPts val="0"/>
              </a:spcBef>
              <a:spcAft>
                <a:spcPts val="0"/>
              </a:spcAft>
              <a:buClr>
                <a:srgbClr val="E9F0FC"/>
              </a:buClr>
              <a:buSzPts val="2600"/>
              <a:buNone/>
              <a:defRPr sz="3467">
                <a:solidFill>
                  <a:srgbClr val="E9F0FC"/>
                </a:solidFill>
              </a:defRPr>
            </a:lvl8pPr>
            <a:lvl9pPr lvl="8" rtl="0">
              <a:lnSpc>
                <a:spcPct val="100000"/>
              </a:lnSpc>
              <a:spcBef>
                <a:spcPts val="0"/>
              </a:spcBef>
              <a:spcAft>
                <a:spcPts val="0"/>
              </a:spcAft>
              <a:buClr>
                <a:srgbClr val="E9F0FC"/>
              </a:buClr>
              <a:buSzPts val="2600"/>
              <a:buNone/>
              <a:defRPr sz="3467">
                <a:solidFill>
                  <a:srgbClr val="E9F0FC"/>
                </a:solidFill>
              </a:defRPr>
            </a:lvl9pPr>
          </a:lstStyle>
          <a:p>
            <a:endParaRPr/>
          </a:p>
        </p:txBody>
      </p:sp>
      <p:sp>
        <p:nvSpPr>
          <p:cNvPr id="267" name="Google Shape;267;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98739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Image showcase x3 1">
  <p:cSld name="Image showcase x3 1">
    <p:bg>
      <p:bgPr>
        <a:solidFill>
          <a:schemeClr val="lt1"/>
        </a:solidFill>
        <a:effectLst/>
      </p:bgPr>
    </p:bg>
    <p:spTree>
      <p:nvGrpSpPr>
        <p:cNvPr id="1" name="Shape 268"/>
        <p:cNvGrpSpPr/>
        <p:nvPr/>
      </p:nvGrpSpPr>
      <p:grpSpPr>
        <a:xfrm>
          <a:off x="0" y="0"/>
          <a:ext cx="0" cy="0"/>
          <a:chOff x="0" y="0"/>
          <a:chExt cx="0" cy="0"/>
        </a:xfrm>
      </p:grpSpPr>
      <p:sp>
        <p:nvSpPr>
          <p:cNvPr id="269" name="Google Shape;269;p26"/>
          <p:cNvSpPr/>
          <p:nvPr/>
        </p:nvSpPr>
        <p:spPr>
          <a:xfrm>
            <a:off x="3218472"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0" name="Google Shape;270;p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271" name="Google Shape;271;p26"/>
          <p:cNvSpPr txBox="1">
            <a:spLocks noGrp="1"/>
          </p:cNvSpPr>
          <p:nvPr>
            <p:ph type="title" idx="2"/>
          </p:nvPr>
        </p:nvSpPr>
        <p:spPr>
          <a:xfrm>
            <a:off x="3576189" y="1710340"/>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72" name="Google Shape;272;p26"/>
          <p:cNvSpPr>
            <a:spLocks noGrp="1"/>
          </p:cNvSpPr>
          <p:nvPr>
            <p:ph type="pic" idx="3"/>
          </p:nvPr>
        </p:nvSpPr>
        <p:spPr>
          <a:xfrm>
            <a:off x="588367" y="1657367"/>
            <a:ext cx="2870800" cy="1340000"/>
          </a:xfrm>
          <a:prstGeom prst="rect">
            <a:avLst/>
          </a:prstGeom>
          <a:noFill/>
          <a:ln>
            <a:noFill/>
          </a:ln>
        </p:spPr>
      </p:sp>
      <p:sp>
        <p:nvSpPr>
          <p:cNvPr id="273" name="Google Shape;273;p26"/>
          <p:cNvSpPr txBox="1">
            <a:spLocks noGrp="1"/>
          </p:cNvSpPr>
          <p:nvPr>
            <p:ph type="subTitle" idx="1"/>
          </p:nvPr>
        </p:nvSpPr>
        <p:spPr>
          <a:xfrm>
            <a:off x="3576187" y="2218199"/>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274" name="Google Shape;274;p26"/>
          <p:cNvSpPr/>
          <p:nvPr/>
        </p:nvSpPr>
        <p:spPr>
          <a:xfrm>
            <a:off x="8858033" y="165736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5" name="Google Shape;275;p26"/>
          <p:cNvSpPr txBox="1">
            <a:spLocks noGrp="1"/>
          </p:cNvSpPr>
          <p:nvPr>
            <p:ph type="title" idx="4"/>
          </p:nvPr>
        </p:nvSpPr>
        <p:spPr>
          <a:xfrm>
            <a:off x="9215751" y="1710340"/>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76" name="Google Shape;276;p26"/>
          <p:cNvSpPr>
            <a:spLocks noGrp="1"/>
          </p:cNvSpPr>
          <p:nvPr>
            <p:ph type="pic" idx="5"/>
          </p:nvPr>
        </p:nvSpPr>
        <p:spPr>
          <a:xfrm>
            <a:off x="6227928" y="1657367"/>
            <a:ext cx="2870800" cy="1340000"/>
          </a:xfrm>
          <a:prstGeom prst="rect">
            <a:avLst/>
          </a:prstGeom>
          <a:noFill/>
          <a:ln>
            <a:noFill/>
          </a:ln>
        </p:spPr>
      </p:sp>
      <p:sp>
        <p:nvSpPr>
          <p:cNvPr id="277" name="Google Shape;277;p26"/>
          <p:cNvSpPr txBox="1">
            <a:spLocks noGrp="1"/>
          </p:cNvSpPr>
          <p:nvPr>
            <p:ph type="subTitle" idx="6"/>
          </p:nvPr>
        </p:nvSpPr>
        <p:spPr>
          <a:xfrm>
            <a:off x="9215748" y="2218199"/>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pic>
        <p:nvPicPr>
          <p:cNvPr id="278" name="Google Shape;278;p26"/>
          <p:cNvPicPr preferRelativeResize="0"/>
          <p:nvPr/>
        </p:nvPicPr>
        <p:blipFill rotWithShape="1">
          <a:blip r:embed="rId2">
            <a:alphaModFix amt="50000"/>
          </a:blip>
          <a:srcRect/>
          <a:stretch/>
        </p:blipFill>
        <p:spPr>
          <a:xfrm>
            <a:off x="11014176" y="6113701"/>
            <a:ext cx="937808" cy="490299"/>
          </a:xfrm>
          <a:prstGeom prst="rect">
            <a:avLst/>
          </a:prstGeom>
          <a:noFill/>
          <a:ln>
            <a:noFill/>
          </a:ln>
        </p:spPr>
      </p:pic>
      <p:sp>
        <p:nvSpPr>
          <p:cNvPr id="279" name="Google Shape;279;p26"/>
          <p:cNvSpPr/>
          <p:nvPr/>
        </p:nvSpPr>
        <p:spPr>
          <a:xfrm>
            <a:off x="3218472"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0" name="Google Shape;280;p26"/>
          <p:cNvSpPr txBox="1">
            <a:spLocks noGrp="1"/>
          </p:cNvSpPr>
          <p:nvPr>
            <p:ph type="title" idx="7"/>
          </p:nvPr>
        </p:nvSpPr>
        <p:spPr>
          <a:xfrm>
            <a:off x="3576189" y="3156259"/>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81" name="Google Shape;281;p26"/>
          <p:cNvSpPr>
            <a:spLocks noGrp="1"/>
          </p:cNvSpPr>
          <p:nvPr>
            <p:ph type="pic" idx="8"/>
          </p:nvPr>
        </p:nvSpPr>
        <p:spPr>
          <a:xfrm>
            <a:off x="588367" y="3103287"/>
            <a:ext cx="2870800" cy="1340000"/>
          </a:xfrm>
          <a:prstGeom prst="rect">
            <a:avLst/>
          </a:prstGeom>
          <a:noFill/>
          <a:ln>
            <a:noFill/>
          </a:ln>
        </p:spPr>
      </p:sp>
      <p:sp>
        <p:nvSpPr>
          <p:cNvPr id="282" name="Google Shape;282;p26"/>
          <p:cNvSpPr txBox="1">
            <a:spLocks noGrp="1"/>
          </p:cNvSpPr>
          <p:nvPr>
            <p:ph type="subTitle" idx="9"/>
          </p:nvPr>
        </p:nvSpPr>
        <p:spPr>
          <a:xfrm>
            <a:off x="3576187" y="3664119"/>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283" name="Google Shape;283;p26"/>
          <p:cNvSpPr/>
          <p:nvPr/>
        </p:nvSpPr>
        <p:spPr>
          <a:xfrm>
            <a:off x="8858033" y="3103287"/>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4" name="Google Shape;284;p26"/>
          <p:cNvSpPr txBox="1">
            <a:spLocks noGrp="1"/>
          </p:cNvSpPr>
          <p:nvPr>
            <p:ph type="title" idx="13"/>
          </p:nvPr>
        </p:nvSpPr>
        <p:spPr>
          <a:xfrm>
            <a:off x="9215751" y="3156259"/>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85" name="Google Shape;285;p26"/>
          <p:cNvSpPr>
            <a:spLocks noGrp="1"/>
          </p:cNvSpPr>
          <p:nvPr>
            <p:ph type="pic" idx="14"/>
          </p:nvPr>
        </p:nvSpPr>
        <p:spPr>
          <a:xfrm>
            <a:off x="6227928" y="3103287"/>
            <a:ext cx="2870800" cy="1340000"/>
          </a:xfrm>
          <a:prstGeom prst="rect">
            <a:avLst/>
          </a:prstGeom>
          <a:noFill/>
          <a:ln>
            <a:noFill/>
          </a:ln>
        </p:spPr>
      </p:sp>
      <p:sp>
        <p:nvSpPr>
          <p:cNvPr id="286" name="Google Shape;286;p26"/>
          <p:cNvSpPr txBox="1">
            <a:spLocks noGrp="1"/>
          </p:cNvSpPr>
          <p:nvPr>
            <p:ph type="subTitle" idx="15"/>
          </p:nvPr>
        </p:nvSpPr>
        <p:spPr>
          <a:xfrm>
            <a:off x="9215748" y="3664119"/>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287" name="Google Shape;287;p26"/>
          <p:cNvSpPr/>
          <p:nvPr/>
        </p:nvSpPr>
        <p:spPr>
          <a:xfrm>
            <a:off x="3218472"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8" name="Google Shape;288;p26"/>
          <p:cNvSpPr txBox="1">
            <a:spLocks noGrp="1"/>
          </p:cNvSpPr>
          <p:nvPr>
            <p:ph type="title" idx="16"/>
          </p:nvPr>
        </p:nvSpPr>
        <p:spPr>
          <a:xfrm>
            <a:off x="3576189" y="4602179"/>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89" name="Google Shape;289;p26"/>
          <p:cNvSpPr>
            <a:spLocks noGrp="1"/>
          </p:cNvSpPr>
          <p:nvPr>
            <p:ph type="pic" idx="17"/>
          </p:nvPr>
        </p:nvSpPr>
        <p:spPr>
          <a:xfrm>
            <a:off x="588367" y="4549205"/>
            <a:ext cx="2870800" cy="1340000"/>
          </a:xfrm>
          <a:prstGeom prst="rect">
            <a:avLst/>
          </a:prstGeom>
          <a:noFill/>
          <a:ln>
            <a:noFill/>
          </a:ln>
        </p:spPr>
      </p:sp>
      <p:sp>
        <p:nvSpPr>
          <p:cNvPr id="290" name="Google Shape;290;p26"/>
          <p:cNvSpPr txBox="1">
            <a:spLocks noGrp="1"/>
          </p:cNvSpPr>
          <p:nvPr>
            <p:ph type="subTitle" idx="18"/>
          </p:nvPr>
        </p:nvSpPr>
        <p:spPr>
          <a:xfrm>
            <a:off x="3576187" y="5110037"/>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291" name="Google Shape;291;p26"/>
          <p:cNvSpPr/>
          <p:nvPr/>
        </p:nvSpPr>
        <p:spPr>
          <a:xfrm>
            <a:off x="8858033" y="4549205"/>
            <a:ext cx="2918400" cy="134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2" name="Google Shape;292;p26"/>
          <p:cNvSpPr txBox="1">
            <a:spLocks noGrp="1"/>
          </p:cNvSpPr>
          <p:nvPr>
            <p:ph type="title" idx="19"/>
          </p:nvPr>
        </p:nvSpPr>
        <p:spPr>
          <a:xfrm>
            <a:off x="9215751" y="4602179"/>
            <a:ext cx="2471200" cy="386879"/>
          </a:xfrm>
          <a:prstGeom prst="rect">
            <a:avLst/>
          </a:prstGeom>
          <a:noFill/>
          <a:ln>
            <a:noFill/>
          </a:ln>
        </p:spPr>
        <p:txBody>
          <a:bodyPr spcFirstLastPara="1" wrap="square" lIns="90000" tIns="90000" rIns="90000" bIns="90000" anchor="t" anchorCtr="0">
            <a:spAutoFit/>
          </a:bodyPr>
          <a:lstStyle>
            <a:lvl1pPr lvl="0" algn="l" rtl="0">
              <a:lnSpc>
                <a:spcPct val="100000"/>
              </a:lnSpc>
              <a:spcBef>
                <a:spcPts val="0"/>
              </a:spcBef>
              <a:spcAft>
                <a:spcPts val="0"/>
              </a:spcAft>
              <a:buClr>
                <a:schemeClr val="lt1"/>
              </a:buClr>
              <a:buSzPts val="1000"/>
              <a:buNone/>
              <a:defRPr sz="1333">
                <a:solidFill>
                  <a:schemeClr val="lt1"/>
                </a:solidFill>
              </a:defRPr>
            </a:lvl1pPr>
            <a:lvl2pPr lvl="1" algn="l" rtl="0">
              <a:lnSpc>
                <a:spcPct val="100000"/>
              </a:lnSpc>
              <a:spcBef>
                <a:spcPts val="0"/>
              </a:spcBef>
              <a:spcAft>
                <a:spcPts val="0"/>
              </a:spcAft>
              <a:buClr>
                <a:schemeClr val="lt1"/>
              </a:buClr>
              <a:buSzPts val="1000"/>
              <a:buNone/>
              <a:defRPr sz="1333">
                <a:solidFill>
                  <a:schemeClr val="lt1"/>
                </a:solidFill>
              </a:defRPr>
            </a:lvl2pPr>
            <a:lvl3pPr lvl="2" algn="l" rtl="0">
              <a:lnSpc>
                <a:spcPct val="100000"/>
              </a:lnSpc>
              <a:spcBef>
                <a:spcPts val="0"/>
              </a:spcBef>
              <a:spcAft>
                <a:spcPts val="0"/>
              </a:spcAft>
              <a:buClr>
                <a:schemeClr val="lt1"/>
              </a:buClr>
              <a:buSzPts val="1000"/>
              <a:buNone/>
              <a:defRPr sz="1333">
                <a:solidFill>
                  <a:schemeClr val="lt1"/>
                </a:solidFill>
              </a:defRPr>
            </a:lvl3pPr>
            <a:lvl4pPr lvl="3" algn="l" rtl="0">
              <a:lnSpc>
                <a:spcPct val="100000"/>
              </a:lnSpc>
              <a:spcBef>
                <a:spcPts val="0"/>
              </a:spcBef>
              <a:spcAft>
                <a:spcPts val="0"/>
              </a:spcAft>
              <a:buClr>
                <a:schemeClr val="lt1"/>
              </a:buClr>
              <a:buSzPts val="1000"/>
              <a:buNone/>
              <a:defRPr sz="1333">
                <a:solidFill>
                  <a:schemeClr val="lt1"/>
                </a:solidFill>
              </a:defRPr>
            </a:lvl4pPr>
            <a:lvl5pPr lvl="4" algn="l" rtl="0">
              <a:lnSpc>
                <a:spcPct val="100000"/>
              </a:lnSpc>
              <a:spcBef>
                <a:spcPts val="0"/>
              </a:spcBef>
              <a:spcAft>
                <a:spcPts val="0"/>
              </a:spcAft>
              <a:buClr>
                <a:schemeClr val="lt1"/>
              </a:buClr>
              <a:buSzPts val="1000"/>
              <a:buNone/>
              <a:defRPr sz="1333">
                <a:solidFill>
                  <a:schemeClr val="lt1"/>
                </a:solidFill>
              </a:defRPr>
            </a:lvl5pPr>
            <a:lvl6pPr lvl="5" algn="l" rtl="0">
              <a:lnSpc>
                <a:spcPct val="100000"/>
              </a:lnSpc>
              <a:spcBef>
                <a:spcPts val="0"/>
              </a:spcBef>
              <a:spcAft>
                <a:spcPts val="0"/>
              </a:spcAft>
              <a:buClr>
                <a:schemeClr val="lt1"/>
              </a:buClr>
              <a:buSzPts val="1000"/>
              <a:buNone/>
              <a:defRPr sz="1333">
                <a:solidFill>
                  <a:schemeClr val="lt1"/>
                </a:solidFill>
              </a:defRPr>
            </a:lvl6pPr>
            <a:lvl7pPr lvl="6" algn="l" rtl="0">
              <a:lnSpc>
                <a:spcPct val="100000"/>
              </a:lnSpc>
              <a:spcBef>
                <a:spcPts val="0"/>
              </a:spcBef>
              <a:spcAft>
                <a:spcPts val="0"/>
              </a:spcAft>
              <a:buClr>
                <a:schemeClr val="lt1"/>
              </a:buClr>
              <a:buSzPts val="1000"/>
              <a:buNone/>
              <a:defRPr sz="1333">
                <a:solidFill>
                  <a:schemeClr val="lt1"/>
                </a:solidFill>
              </a:defRPr>
            </a:lvl7pPr>
            <a:lvl8pPr lvl="7" algn="l" rtl="0">
              <a:lnSpc>
                <a:spcPct val="100000"/>
              </a:lnSpc>
              <a:spcBef>
                <a:spcPts val="0"/>
              </a:spcBef>
              <a:spcAft>
                <a:spcPts val="0"/>
              </a:spcAft>
              <a:buClr>
                <a:schemeClr val="lt1"/>
              </a:buClr>
              <a:buSzPts val="1000"/>
              <a:buNone/>
              <a:defRPr sz="1333">
                <a:solidFill>
                  <a:schemeClr val="lt1"/>
                </a:solidFill>
              </a:defRPr>
            </a:lvl8pPr>
            <a:lvl9pPr lvl="8" algn="l"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293" name="Google Shape;293;p26"/>
          <p:cNvSpPr>
            <a:spLocks noGrp="1"/>
          </p:cNvSpPr>
          <p:nvPr>
            <p:ph type="pic" idx="20"/>
          </p:nvPr>
        </p:nvSpPr>
        <p:spPr>
          <a:xfrm>
            <a:off x="6227928" y="4549205"/>
            <a:ext cx="2870800" cy="1340000"/>
          </a:xfrm>
          <a:prstGeom prst="rect">
            <a:avLst/>
          </a:prstGeom>
          <a:noFill/>
          <a:ln>
            <a:noFill/>
          </a:ln>
        </p:spPr>
      </p:sp>
      <p:sp>
        <p:nvSpPr>
          <p:cNvPr id="294" name="Google Shape;294;p26"/>
          <p:cNvSpPr txBox="1">
            <a:spLocks noGrp="1"/>
          </p:cNvSpPr>
          <p:nvPr>
            <p:ph type="subTitle" idx="21"/>
          </p:nvPr>
        </p:nvSpPr>
        <p:spPr>
          <a:xfrm>
            <a:off x="9215748" y="5110037"/>
            <a:ext cx="2471200" cy="58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Clr>
                <a:schemeClr val="lt1"/>
              </a:buClr>
              <a:buSzPts val="1000"/>
              <a:buNone/>
              <a:defRPr sz="1333">
                <a:solidFill>
                  <a:schemeClr val="lt1"/>
                </a:solidFill>
              </a:defRPr>
            </a:lvl1pPr>
            <a:lvl2pPr lvl="1" algn="l" rtl="0">
              <a:lnSpc>
                <a:spcPct val="115000"/>
              </a:lnSpc>
              <a:spcBef>
                <a:spcPts val="0"/>
              </a:spcBef>
              <a:spcAft>
                <a:spcPts val="0"/>
              </a:spcAft>
              <a:buClr>
                <a:schemeClr val="lt1"/>
              </a:buClr>
              <a:buSzPts val="1000"/>
              <a:buNone/>
              <a:defRPr sz="1333">
                <a:solidFill>
                  <a:schemeClr val="lt1"/>
                </a:solidFill>
              </a:defRPr>
            </a:lvl2pPr>
            <a:lvl3pPr lvl="2" algn="l" rtl="0">
              <a:lnSpc>
                <a:spcPct val="115000"/>
              </a:lnSpc>
              <a:spcBef>
                <a:spcPts val="0"/>
              </a:spcBef>
              <a:spcAft>
                <a:spcPts val="0"/>
              </a:spcAft>
              <a:buClr>
                <a:schemeClr val="lt1"/>
              </a:buClr>
              <a:buSzPts val="1000"/>
              <a:buNone/>
              <a:defRPr sz="1333">
                <a:solidFill>
                  <a:schemeClr val="lt1"/>
                </a:solidFill>
              </a:defRPr>
            </a:lvl3pPr>
            <a:lvl4pPr lvl="3" algn="l" rtl="0">
              <a:lnSpc>
                <a:spcPct val="115000"/>
              </a:lnSpc>
              <a:spcBef>
                <a:spcPts val="0"/>
              </a:spcBef>
              <a:spcAft>
                <a:spcPts val="0"/>
              </a:spcAft>
              <a:buClr>
                <a:schemeClr val="lt1"/>
              </a:buClr>
              <a:buSzPts val="1000"/>
              <a:buNone/>
              <a:defRPr sz="1333">
                <a:solidFill>
                  <a:schemeClr val="lt1"/>
                </a:solidFill>
              </a:defRPr>
            </a:lvl4pPr>
            <a:lvl5pPr lvl="4" algn="l" rtl="0">
              <a:lnSpc>
                <a:spcPct val="115000"/>
              </a:lnSpc>
              <a:spcBef>
                <a:spcPts val="0"/>
              </a:spcBef>
              <a:spcAft>
                <a:spcPts val="0"/>
              </a:spcAft>
              <a:buClr>
                <a:schemeClr val="lt1"/>
              </a:buClr>
              <a:buSzPts val="1000"/>
              <a:buNone/>
              <a:defRPr sz="1333">
                <a:solidFill>
                  <a:schemeClr val="lt1"/>
                </a:solidFill>
              </a:defRPr>
            </a:lvl5pPr>
            <a:lvl6pPr lvl="5" algn="l" rtl="0">
              <a:lnSpc>
                <a:spcPct val="115000"/>
              </a:lnSpc>
              <a:spcBef>
                <a:spcPts val="0"/>
              </a:spcBef>
              <a:spcAft>
                <a:spcPts val="0"/>
              </a:spcAft>
              <a:buClr>
                <a:schemeClr val="lt1"/>
              </a:buClr>
              <a:buSzPts val="1000"/>
              <a:buNone/>
              <a:defRPr sz="1333">
                <a:solidFill>
                  <a:schemeClr val="lt1"/>
                </a:solidFill>
              </a:defRPr>
            </a:lvl6pPr>
            <a:lvl7pPr lvl="6" algn="l" rtl="0">
              <a:lnSpc>
                <a:spcPct val="115000"/>
              </a:lnSpc>
              <a:spcBef>
                <a:spcPts val="0"/>
              </a:spcBef>
              <a:spcAft>
                <a:spcPts val="0"/>
              </a:spcAft>
              <a:buClr>
                <a:schemeClr val="lt1"/>
              </a:buClr>
              <a:buSzPts val="1000"/>
              <a:buNone/>
              <a:defRPr sz="1333">
                <a:solidFill>
                  <a:schemeClr val="lt1"/>
                </a:solidFill>
              </a:defRPr>
            </a:lvl7pPr>
            <a:lvl8pPr lvl="7" algn="l" rtl="0">
              <a:lnSpc>
                <a:spcPct val="115000"/>
              </a:lnSpc>
              <a:spcBef>
                <a:spcPts val="0"/>
              </a:spcBef>
              <a:spcAft>
                <a:spcPts val="0"/>
              </a:spcAft>
              <a:buClr>
                <a:schemeClr val="lt1"/>
              </a:buClr>
              <a:buSzPts val="1000"/>
              <a:buNone/>
              <a:defRPr sz="1333">
                <a:solidFill>
                  <a:schemeClr val="lt1"/>
                </a:solidFill>
              </a:defRPr>
            </a:lvl8pPr>
            <a:lvl9pPr lvl="8" algn="l" rtl="0">
              <a:lnSpc>
                <a:spcPct val="115000"/>
              </a:lnSpc>
              <a:spcBef>
                <a:spcPts val="0"/>
              </a:spcBef>
              <a:spcAft>
                <a:spcPts val="0"/>
              </a:spcAft>
              <a:buClr>
                <a:schemeClr val="lt1"/>
              </a:buClr>
              <a:buSzPts val="1000"/>
              <a:buNone/>
              <a:defRPr sz="1333">
                <a:solidFill>
                  <a:schemeClr val="lt1"/>
                </a:solidFill>
              </a:defRPr>
            </a:lvl9pPr>
          </a:lstStyle>
          <a:p>
            <a:endParaRPr/>
          </a:p>
        </p:txBody>
      </p:sp>
    </p:spTree>
    <p:extLst>
      <p:ext uri="{BB962C8B-B14F-4D97-AF65-F5344CB8AC3E}">
        <p14:creationId xmlns:p14="http://schemas.microsoft.com/office/powerpoint/2010/main" val="316350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dark) 1">
  <p:cSld name="Title and body (dark) 1">
    <p:bg>
      <p:bgPr>
        <a:solidFill>
          <a:schemeClr val="dk1"/>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200"/>
              <a:buNone/>
              <a:defRPr b="1">
                <a:solidFill>
                  <a:schemeClr val="lt1"/>
                </a:solidFill>
              </a:defRPr>
            </a:lvl1pPr>
            <a:lvl2pPr lvl="1" rtl="0">
              <a:spcBef>
                <a:spcPts val="0"/>
              </a:spcBef>
              <a:spcAft>
                <a:spcPts val="0"/>
              </a:spcAft>
              <a:buClr>
                <a:schemeClr val="lt1"/>
              </a:buClr>
              <a:buSzPts val="3200"/>
              <a:buNone/>
              <a:defRPr b="1">
                <a:solidFill>
                  <a:schemeClr val="lt1"/>
                </a:solidFill>
              </a:defRPr>
            </a:lvl2pPr>
            <a:lvl3pPr lvl="2" rtl="0">
              <a:spcBef>
                <a:spcPts val="0"/>
              </a:spcBef>
              <a:spcAft>
                <a:spcPts val="0"/>
              </a:spcAft>
              <a:buClr>
                <a:schemeClr val="lt1"/>
              </a:buClr>
              <a:buSzPts val="3200"/>
              <a:buNone/>
              <a:defRPr b="1">
                <a:solidFill>
                  <a:schemeClr val="lt1"/>
                </a:solidFill>
              </a:defRPr>
            </a:lvl3pPr>
            <a:lvl4pPr lvl="3" rtl="0">
              <a:spcBef>
                <a:spcPts val="0"/>
              </a:spcBef>
              <a:spcAft>
                <a:spcPts val="0"/>
              </a:spcAft>
              <a:buClr>
                <a:schemeClr val="lt1"/>
              </a:buClr>
              <a:buSzPts val="3200"/>
              <a:buNone/>
              <a:defRPr b="1">
                <a:solidFill>
                  <a:schemeClr val="lt1"/>
                </a:solidFill>
              </a:defRPr>
            </a:lvl4pPr>
            <a:lvl5pPr lvl="4" rtl="0">
              <a:spcBef>
                <a:spcPts val="0"/>
              </a:spcBef>
              <a:spcAft>
                <a:spcPts val="0"/>
              </a:spcAft>
              <a:buClr>
                <a:schemeClr val="lt1"/>
              </a:buClr>
              <a:buSzPts val="3200"/>
              <a:buNone/>
              <a:defRPr b="1">
                <a:solidFill>
                  <a:schemeClr val="lt1"/>
                </a:solidFill>
              </a:defRPr>
            </a:lvl5pPr>
            <a:lvl6pPr lvl="5" rtl="0">
              <a:spcBef>
                <a:spcPts val="0"/>
              </a:spcBef>
              <a:spcAft>
                <a:spcPts val="0"/>
              </a:spcAft>
              <a:buClr>
                <a:schemeClr val="lt1"/>
              </a:buClr>
              <a:buSzPts val="3200"/>
              <a:buNone/>
              <a:defRPr b="1">
                <a:solidFill>
                  <a:schemeClr val="lt1"/>
                </a:solidFill>
              </a:defRPr>
            </a:lvl6pPr>
            <a:lvl7pPr lvl="6" rtl="0">
              <a:spcBef>
                <a:spcPts val="0"/>
              </a:spcBef>
              <a:spcAft>
                <a:spcPts val="0"/>
              </a:spcAft>
              <a:buClr>
                <a:schemeClr val="lt1"/>
              </a:buClr>
              <a:buSzPts val="3200"/>
              <a:buNone/>
              <a:defRPr b="1">
                <a:solidFill>
                  <a:schemeClr val="lt1"/>
                </a:solidFill>
              </a:defRPr>
            </a:lvl7pPr>
            <a:lvl8pPr lvl="7" rtl="0">
              <a:spcBef>
                <a:spcPts val="0"/>
              </a:spcBef>
              <a:spcAft>
                <a:spcPts val="0"/>
              </a:spcAft>
              <a:buClr>
                <a:schemeClr val="lt1"/>
              </a:buClr>
              <a:buSzPts val="3200"/>
              <a:buNone/>
              <a:defRPr b="1">
                <a:solidFill>
                  <a:schemeClr val="lt1"/>
                </a:solidFill>
              </a:defRPr>
            </a:lvl8pPr>
            <a:lvl9pPr lvl="8" rtl="0">
              <a:spcBef>
                <a:spcPts val="0"/>
              </a:spcBef>
              <a:spcAft>
                <a:spcPts val="0"/>
              </a:spcAft>
              <a:buClr>
                <a:schemeClr val="lt1"/>
              </a:buClr>
              <a:buSzPts val="3200"/>
              <a:buNone/>
              <a:defRPr b="1">
                <a:solidFill>
                  <a:schemeClr val="lt1"/>
                </a:solidFill>
              </a:defRPr>
            </a:lvl9pPr>
          </a:lstStyle>
          <a:p>
            <a:endParaRPr/>
          </a:p>
        </p:txBody>
      </p:sp>
      <p:pic>
        <p:nvPicPr>
          <p:cNvPr id="66" name="Google Shape;66;p11"/>
          <p:cNvPicPr preferRelativeResize="0"/>
          <p:nvPr/>
        </p:nvPicPr>
        <p:blipFill>
          <a:blip r:embed="rId2">
            <a:alphaModFix amt="50000"/>
          </a:blip>
          <a:stretch>
            <a:fillRect/>
          </a:stretch>
        </p:blipFill>
        <p:spPr>
          <a:xfrm>
            <a:off x="11014176" y="6113701"/>
            <a:ext cx="937808" cy="490299"/>
          </a:xfrm>
          <a:prstGeom prst="rect">
            <a:avLst/>
          </a:prstGeom>
          <a:noFill/>
          <a:ln>
            <a:noFill/>
          </a:ln>
        </p:spPr>
      </p:pic>
      <p:sp>
        <p:nvSpPr>
          <p:cNvPr id="67" name="Google Shape;67;p11"/>
          <p:cNvSpPr txBox="1">
            <a:spLocks noGrp="1"/>
          </p:cNvSpPr>
          <p:nvPr>
            <p:ph type="body" idx="1"/>
          </p:nvPr>
        </p:nvSpPr>
        <p:spPr>
          <a:xfrm>
            <a:off x="4156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
        <p:nvSpPr>
          <p:cNvPr id="68" name="Google Shape;68;p11"/>
          <p:cNvSpPr txBox="1">
            <a:spLocks noGrp="1"/>
          </p:cNvSpPr>
          <p:nvPr>
            <p:ph type="body" idx="2"/>
          </p:nvPr>
        </p:nvSpPr>
        <p:spPr>
          <a:xfrm>
            <a:off x="6334000" y="1529533"/>
            <a:ext cx="5442400" cy="43448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chemeClr val="lt1"/>
              </a:buClr>
              <a:buSzPts val="1600"/>
              <a:buChar char="●"/>
              <a:defRPr sz="2133">
                <a:solidFill>
                  <a:schemeClr val="lt1"/>
                </a:solidFill>
              </a:defRPr>
            </a:lvl1pPr>
            <a:lvl2pPr marL="1219170" lvl="1" indent="-406390" rtl="0">
              <a:spcBef>
                <a:spcPts val="0"/>
              </a:spcBef>
              <a:spcAft>
                <a:spcPts val="0"/>
              </a:spcAft>
              <a:buClr>
                <a:schemeClr val="lt1"/>
              </a:buClr>
              <a:buSzPts val="1200"/>
              <a:buChar char="○"/>
              <a:defRPr sz="1600">
                <a:solidFill>
                  <a:schemeClr val="lt1"/>
                </a:solidFill>
              </a:defRPr>
            </a:lvl2pPr>
            <a:lvl3pPr marL="1828754" lvl="2" indent="-406390" rtl="0">
              <a:spcBef>
                <a:spcPts val="0"/>
              </a:spcBef>
              <a:spcAft>
                <a:spcPts val="0"/>
              </a:spcAft>
              <a:buClr>
                <a:schemeClr val="lt1"/>
              </a:buClr>
              <a:buSzPts val="1200"/>
              <a:buChar char="■"/>
              <a:defRPr sz="1600">
                <a:solidFill>
                  <a:schemeClr val="lt1"/>
                </a:solidFill>
              </a:defRPr>
            </a:lvl3pPr>
            <a:lvl4pPr marL="2438339" lvl="3" indent="-406390" rtl="0">
              <a:spcBef>
                <a:spcPts val="0"/>
              </a:spcBef>
              <a:spcAft>
                <a:spcPts val="0"/>
              </a:spcAft>
              <a:buClr>
                <a:schemeClr val="lt1"/>
              </a:buClr>
              <a:buSzPts val="1200"/>
              <a:buChar char="●"/>
              <a:defRPr sz="1600">
                <a:solidFill>
                  <a:schemeClr val="lt1"/>
                </a:solidFill>
              </a:defRPr>
            </a:lvl4pPr>
            <a:lvl5pPr marL="3047924" lvl="4" indent="-406390" rtl="0">
              <a:spcBef>
                <a:spcPts val="0"/>
              </a:spcBef>
              <a:spcAft>
                <a:spcPts val="0"/>
              </a:spcAft>
              <a:buClr>
                <a:schemeClr val="lt1"/>
              </a:buClr>
              <a:buSzPts val="1200"/>
              <a:buChar char="○"/>
              <a:defRPr sz="1600">
                <a:solidFill>
                  <a:schemeClr val="lt1"/>
                </a:solidFill>
              </a:defRPr>
            </a:lvl5pPr>
            <a:lvl6pPr marL="3657509" lvl="5" indent="-406390" rtl="0">
              <a:spcBef>
                <a:spcPts val="0"/>
              </a:spcBef>
              <a:spcAft>
                <a:spcPts val="0"/>
              </a:spcAft>
              <a:buClr>
                <a:schemeClr val="lt1"/>
              </a:buClr>
              <a:buSzPts val="1200"/>
              <a:buChar char="■"/>
              <a:defRPr sz="1600">
                <a:solidFill>
                  <a:schemeClr val="lt1"/>
                </a:solidFill>
              </a:defRPr>
            </a:lvl6pPr>
            <a:lvl7pPr marL="4267093" lvl="6" indent="-406390" rtl="0">
              <a:spcBef>
                <a:spcPts val="0"/>
              </a:spcBef>
              <a:spcAft>
                <a:spcPts val="0"/>
              </a:spcAft>
              <a:buClr>
                <a:schemeClr val="lt1"/>
              </a:buClr>
              <a:buSzPts val="1200"/>
              <a:buChar char="●"/>
              <a:defRPr sz="1600">
                <a:solidFill>
                  <a:schemeClr val="lt1"/>
                </a:solidFill>
              </a:defRPr>
            </a:lvl7pPr>
            <a:lvl8pPr marL="4876678" lvl="7" indent="-406390" rtl="0">
              <a:spcBef>
                <a:spcPts val="0"/>
              </a:spcBef>
              <a:spcAft>
                <a:spcPts val="0"/>
              </a:spcAft>
              <a:buClr>
                <a:schemeClr val="lt1"/>
              </a:buClr>
              <a:buSzPts val="1200"/>
              <a:buChar char="○"/>
              <a:defRPr sz="1600">
                <a:solidFill>
                  <a:schemeClr val="lt1"/>
                </a:solidFill>
              </a:defRPr>
            </a:lvl8pPr>
            <a:lvl9pPr marL="5486263" lvl="8" indent="-406390" rtl="0">
              <a:spcBef>
                <a:spcPts val="0"/>
              </a:spcBef>
              <a:spcAft>
                <a:spcPts val="0"/>
              </a:spcAft>
              <a:buClr>
                <a:schemeClr val="lt1"/>
              </a:buClr>
              <a:buSzPts val="1200"/>
              <a:buChar char="■"/>
              <a:defRPr sz="1600">
                <a:solidFill>
                  <a:schemeClr val="lt1"/>
                </a:solidFill>
              </a:defRPr>
            </a:lvl9pPr>
          </a:lstStyle>
          <a:p>
            <a:endParaRPr/>
          </a:p>
        </p:txBody>
      </p:sp>
    </p:spTree>
    <p:extLst>
      <p:ext uri="{BB962C8B-B14F-4D97-AF65-F5344CB8AC3E}">
        <p14:creationId xmlns:p14="http://schemas.microsoft.com/office/powerpoint/2010/main" val="7133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69"/>
        <p:cNvGrpSpPr/>
        <p:nvPr/>
      </p:nvGrpSpPr>
      <p:grpSpPr>
        <a:xfrm>
          <a:off x="0" y="0"/>
          <a:ext cx="0" cy="0"/>
          <a:chOff x="0" y="0"/>
          <a:chExt cx="0" cy="0"/>
        </a:xfrm>
      </p:grpSpPr>
      <p:sp>
        <p:nvSpPr>
          <p:cNvPr id="70" name="Google Shape;70;p12"/>
          <p:cNvSpPr/>
          <p:nvPr/>
        </p:nvSpPr>
        <p:spPr>
          <a:xfrm rot="5400000">
            <a:off x="2601400" y="-2612900"/>
            <a:ext cx="1473600" cy="6693600"/>
          </a:xfrm>
          <a:prstGeom prst="rect">
            <a:avLst/>
          </a:prstGeom>
          <a:solidFill>
            <a:srgbClr val="E9F0FC">
              <a:alpha val="496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71" name="Google Shape;71;p12"/>
          <p:cNvPicPr preferRelativeResize="0"/>
          <p:nvPr/>
        </p:nvPicPr>
        <p:blipFill>
          <a:blip r:embed="rId2">
            <a:alphaModFix/>
          </a:blip>
          <a:stretch>
            <a:fillRect/>
          </a:stretch>
        </p:blipFill>
        <p:spPr>
          <a:xfrm>
            <a:off x="4662934" y="1013101"/>
            <a:ext cx="864333" cy="687300"/>
          </a:xfrm>
          <a:prstGeom prst="rect">
            <a:avLst/>
          </a:prstGeom>
          <a:noFill/>
          <a:ln>
            <a:noFill/>
          </a:ln>
        </p:spPr>
      </p:pic>
      <p:pic>
        <p:nvPicPr>
          <p:cNvPr id="72" name="Google Shape;72;p12"/>
          <p:cNvPicPr preferRelativeResize="0"/>
          <p:nvPr/>
        </p:nvPicPr>
        <p:blipFill>
          <a:blip r:embed="rId2">
            <a:alphaModFix/>
          </a:blip>
          <a:stretch>
            <a:fillRect/>
          </a:stretch>
        </p:blipFill>
        <p:spPr>
          <a:xfrm rot="10800000">
            <a:off x="10735534" y="5125201"/>
            <a:ext cx="864333" cy="687300"/>
          </a:xfrm>
          <a:prstGeom prst="rect">
            <a:avLst/>
          </a:prstGeom>
          <a:noFill/>
          <a:ln>
            <a:noFill/>
          </a:ln>
        </p:spPr>
      </p:pic>
      <p:sp>
        <p:nvSpPr>
          <p:cNvPr id="73" name="Google Shape;73;p12"/>
          <p:cNvSpPr>
            <a:spLocks noGrp="1"/>
          </p:cNvSpPr>
          <p:nvPr>
            <p:ph type="pic" idx="2"/>
          </p:nvPr>
        </p:nvSpPr>
        <p:spPr>
          <a:xfrm>
            <a:off x="476267" y="833967"/>
            <a:ext cx="3817600" cy="3607600"/>
          </a:xfrm>
          <a:prstGeom prst="rect">
            <a:avLst/>
          </a:prstGeom>
          <a:noFill/>
          <a:ln>
            <a:noFill/>
          </a:ln>
        </p:spPr>
      </p:sp>
      <p:sp>
        <p:nvSpPr>
          <p:cNvPr id="74" name="Google Shape;74;p12"/>
          <p:cNvSpPr txBox="1">
            <a:spLocks noGrp="1"/>
          </p:cNvSpPr>
          <p:nvPr>
            <p:ph type="title"/>
          </p:nvPr>
        </p:nvSpPr>
        <p:spPr>
          <a:xfrm>
            <a:off x="476267" y="4583200"/>
            <a:ext cx="3817600" cy="36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1867">
                <a:solidFill>
                  <a:schemeClr val="lt1"/>
                </a:solidFill>
              </a:defRPr>
            </a:lvl1pPr>
            <a:lvl2pPr lvl="1">
              <a:spcBef>
                <a:spcPts val="0"/>
              </a:spcBef>
              <a:spcAft>
                <a:spcPts val="0"/>
              </a:spcAft>
              <a:buClr>
                <a:schemeClr val="lt1"/>
              </a:buClr>
              <a:buSzPts val="1400"/>
              <a:buNone/>
              <a:defRPr sz="1867">
                <a:solidFill>
                  <a:schemeClr val="lt1"/>
                </a:solidFill>
              </a:defRPr>
            </a:lvl2pPr>
            <a:lvl3pPr lvl="2">
              <a:spcBef>
                <a:spcPts val="0"/>
              </a:spcBef>
              <a:spcAft>
                <a:spcPts val="0"/>
              </a:spcAft>
              <a:buClr>
                <a:schemeClr val="lt1"/>
              </a:buClr>
              <a:buSzPts val="1400"/>
              <a:buNone/>
              <a:defRPr sz="1867">
                <a:solidFill>
                  <a:schemeClr val="lt1"/>
                </a:solidFill>
              </a:defRPr>
            </a:lvl3pPr>
            <a:lvl4pPr lvl="3">
              <a:spcBef>
                <a:spcPts val="0"/>
              </a:spcBef>
              <a:spcAft>
                <a:spcPts val="0"/>
              </a:spcAft>
              <a:buClr>
                <a:schemeClr val="lt1"/>
              </a:buClr>
              <a:buSzPts val="1400"/>
              <a:buNone/>
              <a:defRPr sz="1867">
                <a:solidFill>
                  <a:schemeClr val="lt1"/>
                </a:solidFill>
              </a:defRPr>
            </a:lvl4pPr>
            <a:lvl5pPr lvl="4">
              <a:spcBef>
                <a:spcPts val="0"/>
              </a:spcBef>
              <a:spcAft>
                <a:spcPts val="0"/>
              </a:spcAft>
              <a:buClr>
                <a:schemeClr val="lt1"/>
              </a:buClr>
              <a:buSzPts val="1400"/>
              <a:buNone/>
              <a:defRPr sz="1867">
                <a:solidFill>
                  <a:schemeClr val="lt1"/>
                </a:solidFill>
              </a:defRPr>
            </a:lvl5pPr>
            <a:lvl6pPr lvl="5">
              <a:spcBef>
                <a:spcPts val="0"/>
              </a:spcBef>
              <a:spcAft>
                <a:spcPts val="0"/>
              </a:spcAft>
              <a:buClr>
                <a:schemeClr val="lt1"/>
              </a:buClr>
              <a:buSzPts val="1400"/>
              <a:buNone/>
              <a:defRPr sz="1867">
                <a:solidFill>
                  <a:schemeClr val="lt1"/>
                </a:solidFill>
              </a:defRPr>
            </a:lvl6pPr>
            <a:lvl7pPr lvl="6">
              <a:spcBef>
                <a:spcPts val="0"/>
              </a:spcBef>
              <a:spcAft>
                <a:spcPts val="0"/>
              </a:spcAft>
              <a:buClr>
                <a:schemeClr val="lt1"/>
              </a:buClr>
              <a:buSzPts val="1400"/>
              <a:buNone/>
              <a:defRPr sz="1867">
                <a:solidFill>
                  <a:schemeClr val="lt1"/>
                </a:solidFill>
              </a:defRPr>
            </a:lvl7pPr>
            <a:lvl8pPr lvl="7">
              <a:spcBef>
                <a:spcPts val="0"/>
              </a:spcBef>
              <a:spcAft>
                <a:spcPts val="0"/>
              </a:spcAft>
              <a:buClr>
                <a:schemeClr val="lt1"/>
              </a:buClr>
              <a:buSzPts val="1400"/>
              <a:buNone/>
              <a:defRPr sz="1867">
                <a:solidFill>
                  <a:schemeClr val="lt1"/>
                </a:solidFill>
              </a:defRPr>
            </a:lvl8pPr>
            <a:lvl9pPr lvl="8">
              <a:spcBef>
                <a:spcPts val="0"/>
              </a:spcBef>
              <a:spcAft>
                <a:spcPts val="0"/>
              </a:spcAft>
              <a:buClr>
                <a:schemeClr val="lt1"/>
              </a:buClr>
              <a:buSzPts val="1400"/>
              <a:buNone/>
              <a:defRPr sz="1867">
                <a:solidFill>
                  <a:schemeClr val="lt1"/>
                </a:solidFill>
              </a:defRPr>
            </a:lvl9pPr>
          </a:lstStyle>
          <a:p>
            <a:endParaRPr/>
          </a:p>
        </p:txBody>
      </p:sp>
      <p:sp>
        <p:nvSpPr>
          <p:cNvPr id="75" name="Google Shape;75;p12"/>
          <p:cNvSpPr txBox="1">
            <a:spLocks noGrp="1"/>
          </p:cNvSpPr>
          <p:nvPr>
            <p:ph type="subTitle" idx="1"/>
          </p:nvPr>
        </p:nvSpPr>
        <p:spPr>
          <a:xfrm>
            <a:off x="476267" y="4947179"/>
            <a:ext cx="3817600" cy="39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100"/>
              <a:buNone/>
              <a:defRPr sz="1467">
                <a:solidFill>
                  <a:schemeClr val="lt1"/>
                </a:solidFill>
              </a:defRPr>
            </a:lvl1pPr>
            <a:lvl2pPr lvl="1">
              <a:spcBef>
                <a:spcPts val="0"/>
              </a:spcBef>
              <a:spcAft>
                <a:spcPts val="0"/>
              </a:spcAft>
              <a:buClr>
                <a:schemeClr val="lt1"/>
              </a:buClr>
              <a:buSzPts val="1100"/>
              <a:buNone/>
              <a:defRPr sz="1467">
                <a:solidFill>
                  <a:schemeClr val="lt1"/>
                </a:solidFill>
              </a:defRPr>
            </a:lvl2pPr>
            <a:lvl3pPr lvl="2">
              <a:spcBef>
                <a:spcPts val="0"/>
              </a:spcBef>
              <a:spcAft>
                <a:spcPts val="0"/>
              </a:spcAft>
              <a:buClr>
                <a:schemeClr val="lt1"/>
              </a:buClr>
              <a:buSzPts val="1100"/>
              <a:buNone/>
              <a:defRPr sz="1467">
                <a:solidFill>
                  <a:schemeClr val="lt1"/>
                </a:solidFill>
              </a:defRPr>
            </a:lvl3pPr>
            <a:lvl4pPr lvl="3">
              <a:spcBef>
                <a:spcPts val="0"/>
              </a:spcBef>
              <a:spcAft>
                <a:spcPts val="0"/>
              </a:spcAft>
              <a:buClr>
                <a:schemeClr val="lt1"/>
              </a:buClr>
              <a:buSzPts val="1100"/>
              <a:buNone/>
              <a:defRPr sz="1467">
                <a:solidFill>
                  <a:schemeClr val="lt1"/>
                </a:solidFill>
              </a:defRPr>
            </a:lvl4pPr>
            <a:lvl5pPr lvl="4">
              <a:spcBef>
                <a:spcPts val="0"/>
              </a:spcBef>
              <a:spcAft>
                <a:spcPts val="0"/>
              </a:spcAft>
              <a:buClr>
                <a:schemeClr val="lt1"/>
              </a:buClr>
              <a:buSzPts val="1100"/>
              <a:buNone/>
              <a:defRPr sz="1467">
                <a:solidFill>
                  <a:schemeClr val="lt1"/>
                </a:solidFill>
              </a:defRPr>
            </a:lvl5pPr>
            <a:lvl6pPr lvl="5">
              <a:spcBef>
                <a:spcPts val="0"/>
              </a:spcBef>
              <a:spcAft>
                <a:spcPts val="0"/>
              </a:spcAft>
              <a:buClr>
                <a:schemeClr val="lt1"/>
              </a:buClr>
              <a:buSzPts val="1100"/>
              <a:buNone/>
              <a:defRPr sz="1467">
                <a:solidFill>
                  <a:schemeClr val="lt1"/>
                </a:solidFill>
              </a:defRPr>
            </a:lvl6pPr>
            <a:lvl7pPr lvl="6">
              <a:spcBef>
                <a:spcPts val="0"/>
              </a:spcBef>
              <a:spcAft>
                <a:spcPts val="0"/>
              </a:spcAft>
              <a:buClr>
                <a:schemeClr val="lt1"/>
              </a:buClr>
              <a:buSzPts val="1100"/>
              <a:buNone/>
              <a:defRPr sz="1467">
                <a:solidFill>
                  <a:schemeClr val="lt1"/>
                </a:solidFill>
              </a:defRPr>
            </a:lvl7pPr>
            <a:lvl8pPr lvl="7">
              <a:spcBef>
                <a:spcPts val="0"/>
              </a:spcBef>
              <a:spcAft>
                <a:spcPts val="0"/>
              </a:spcAft>
              <a:buClr>
                <a:schemeClr val="lt1"/>
              </a:buClr>
              <a:buSzPts val="1100"/>
              <a:buNone/>
              <a:defRPr sz="1467">
                <a:solidFill>
                  <a:schemeClr val="lt1"/>
                </a:solidFill>
              </a:defRPr>
            </a:lvl8pPr>
            <a:lvl9pPr lvl="8">
              <a:spcBef>
                <a:spcPts val="0"/>
              </a:spcBef>
              <a:spcAft>
                <a:spcPts val="0"/>
              </a:spcAft>
              <a:buClr>
                <a:schemeClr val="lt1"/>
              </a:buClr>
              <a:buSzPts val="1100"/>
              <a:buNone/>
              <a:defRPr sz="1467">
                <a:solidFill>
                  <a:schemeClr val="lt1"/>
                </a:solidFill>
              </a:defRPr>
            </a:lvl9pPr>
          </a:lstStyle>
          <a:p>
            <a:endParaRPr/>
          </a:p>
        </p:txBody>
      </p:sp>
      <p:sp>
        <p:nvSpPr>
          <p:cNvPr id="76" name="Google Shape;76;p12"/>
          <p:cNvSpPr txBox="1">
            <a:spLocks noGrp="1"/>
          </p:cNvSpPr>
          <p:nvPr>
            <p:ph type="subTitle" idx="3"/>
          </p:nvPr>
        </p:nvSpPr>
        <p:spPr>
          <a:xfrm>
            <a:off x="476267" y="5340757"/>
            <a:ext cx="3817600" cy="3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None/>
              <a:defRPr sz="1467">
                <a:solidFill>
                  <a:schemeClr val="lt1"/>
                </a:solidFill>
              </a:defRPr>
            </a:lvl1pPr>
            <a:lvl2pPr lvl="1" rtl="0">
              <a:spcBef>
                <a:spcPts val="0"/>
              </a:spcBef>
              <a:spcAft>
                <a:spcPts val="0"/>
              </a:spcAft>
              <a:buClr>
                <a:schemeClr val="lt1"/>
              </a:buClr>
              <a:buSzPts val="1100"/>
              <a:buNone/>
              <a:defRPr sz="1467">
                <a:solidFill>
                  <a:schemeClr val="lt1"/>
                </a:solidFill>
              </a:defRPr>
            </a:lvl2pPr>
            <a:lvl3pPr lvl="2" rtl="0">
              <a:spcBef>
                <a:spcPts val="0"/>
              </a:spcBef>
              <a:spcAft>
                <a:spcPts val="0"/>
              </a:spcAft>
              <a:buClr>
                <a:schemeClr val="lt1"/>
              </a:buClr>
              <a:buSzPts val="1100"/>
              <a:buNone/>
              <a:defRPr sz="1467">
                <a:solidFill>
                  <a:schemeClr val="lt1"/>
                </a:solidFill>
              </a:defRPr>
            </a:lvl3pPr>
            <a:lvl4pPr lvl="3" rtl="0">
              <a:spcBef>
                <a:spcPts val="0"/>
              </a:spcBef>
              <a:spcAft>
                <a:spcPts val="0"/>
              </a:spcAft>
              <a:buClr>
                <a:schemeClr val="lt1"/>
              </a:buClr>
              <a:buSzPts val="1100"/>
              <a:buNone/>
              <a:defRPr sz="1467">
                <a:solidFill>
                  <a:schemeClr val="lt1"/>
                </a:solidFill>
              </a:defRPr>
            </a:lvl4pPr>
            <a:lvl5pPr lvl="4" rtl="0">
              <a:spcBef>
                <a:spcPts val="0"/>
              </a:spcBef>
              <a:spcAft>
                <a:spcPts val="0"/>
              </a:spcAft>
              <a:buClr>
                <a:schemeClr val="lt1"/>
              </a:buClr>
              <a:buSzPts val="1100"/>
              <a:buNone/>
              <a:defRPr sz="1467">
                <a:solidFill>
                  <a:schemeClr val="lt1"/>
                </a:solidFill>
              </a:defRPr>
            </a:lvl5pPr>
            <a:lvl6pPr lvl="5" rtl="0">
              <a:spcBef>
                <a:spcPts val="0"/>
              </a:spcBef>
              <a:spcAft>
                <a:spcPts val="0"/>
              </a:spcAft>
              <a:buClr>
                <a:schemeClr val="lt1"/>
              </a:buClr>
              <a:buSzPts val="1100"/>
              <a:buNone/>
              <a:defRPr sz="1467">
                <a:solidFill>
                  <a:schemeClr val="lt1"/>
                </a:solidFill>
              </a:defRPr>
            </a:lvl6pPr>
            <a:lvl7pPr lvl="6" rtl="0">
              <a:spcBef>
                <a:spcPts val="0"/>
              </a:spcBef>
              <a:spcAft>
                <a:spcPts val="0"/>
              </a:spcAft>
              <a:buClr>
                <a:schemeClr val="lt1"/>
              </a:buClr>
              <a:buSzPts val="1100"/>
              <a:buNone/>
              <a:defRPr sz="1467">
                <a:solidFill>
                  <a:schemeClr val="lt1"/>
                </a:solidFill>
              </a:defRPr>
            </a:lvl7pPr>
            <a:lvl8pPr lvl="7" rtl="0">
              <a:spcBef>
                <a:spcPts val="0"/>
              </a:spcBef>
              <a:spcAft>
                <a:spcPts val="0"/>
              </a:spcAft>
              <a:buClr>
                <a:schemeClr val="lt1"/>
              </a:buClr>
              <a:buSzPts val="1100"/>
              <a:buNone/>
              <a:defRPr sz="1467">
                <a:solidFill>
                  <a:schemeClr val="lt1"/>
                </a:solidFill>
              </a:defRPr>
            </a:lvl8pPr>
            <a:lvl9pPr lvl="8" rtl="0">
              <a:spcBef>
                <a:spcPts val="0"/>
              </a:spcBef>
              <a:spcAft>
                <a:spcPts val="0"/>
              </a:spcAft>
              <a:buClr>
                <a:schemeClr val="lt1"/>
              </a:buClr>
              <a:buSzPts val="1100"/>
              <a:buNone/>
              <a:defRPr sz="1467">
                <a:solidFill>
                  <a:schemeClr val="lt1"/>
                </a:solidFill>
              </a:defRPr>
            </a:lvl9pPr>
          </a:lstStyle>
          <a:p>
            <a:endParaRPr/>
          </a:p>
        </p:txBody>
      </p:sp>
      <p:sp>
        <p:nvSpPr>
          <p:cNvPr id="77" name="Google Shape;77;p12"/>
          <p:cNvSpPr txBox="1">
            <a:spLocks noGrp="1"/>
          </p:cNvSpPr>
          <p:nvPr>
            <p:ph type="body" idx="4"/>
          </p:nvPr>
        </p:nvSpPr>
        <p:spPr>
          <a:xfrm>
            <a:off x="4662933" y="1868400"/>
            <a:ext cx="6833600" cy="3256800"/>
          </a:xfrm>
          <a:prstGeom prst="rect">
            <a:avLst/>
          </a:prstGeom>
        </p:spPr>
        <p:txBody>
          <a:bodyPr spcFirstLastPara="1" wrap="square" lIns="91425" tIns="91425" rIns="91425" bIns="91425" anchor="t" anchorCtr="0">
            <a:normAutofit/>
          </a:bodyPr>
          <a:lstStyle>
            <a:lvl1pPr marL="609585" lvl="0" indent="-440256">
              <a:spcBef>
                <a:spcPts val="0"/>
              </a:spcBef>
              <a:spcAft>
                <a:spcPts val="0"/>
              </a:spcAft>
              <a:buClr>
                <a:schemeClr val="lt1"/>
              </a:buClr>
              <a:buSzPts val="1600"/>
              <a:buFont typeface="Roboto Medium"/>
              <a:buChar char="●"/>
              <a:defRPr sz="2133">
                <a:solidFill>
                  <a:schemeClr val="lt1"/>
                </a:solidFill>
                <a:latin typeface="Roboto Medium"/>
                <a:ea typeface="Roboto Medium"/>
                <a:cs typeface="Roboto Medium"/>
                <a:sym typeface="Roboto Medium"/>
              </a:defRPr>
            </a:lvl1pPr>
            <a:lvl2pPr marL="1219170" lvl="1"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2pPr>
            <a:lvl3pPr marL="1828754" lvl="2"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3pPr>
            <a:lvl4pPr marL="2438339" lvl="3"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4pPr>
            <a:lvl5pPr marL="3047924" lvl="4"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5pPr>
            <a:lvl6pPr marL="3657509" lvl="5"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6pPr>
            <a:lvl7pPr marL="4267093" lvl="6"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7pPr>
            <a:lvl8pPr marL="4876678" lvl="7"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8pPr>
            <a:lvl9pPr marL="5486263" lvl="8" indent="-423323">
              <a:spcBef>
                <a:spcPts val="0"/>
              </a:spcBef>
              <a:spcAft>
                <a:spcPts val="0"/>
              </a:spcAft>
              <a:buClr>
                <a:schemeClr val="lt1"/>
              </a:buClr>
              <a:buSzPts val="1400"/>
              <a:buFont typeface="Roboto Medium"/>
              <a:buChar char="■"/>
              <a:defRPr>
                <a:solidFill>
                  <a:schemeClr val="lt1"/>
                </a:solidFill>
                <a:latin typeface="Roboto Medium"/>
                <a:ea typeface="Roboto Medium"/>
                <a:cs typeface="Roboto Medium"/>
                <a:sym typeface="Roboto Medium"/>
              </a:defRPr>
            </a:lvl9pPr>
          </a:lstStyle>
          <a:p>
            <a:endParaRPr/>
          </a:p>
        </p:txBody>
      </p:sp>
      <p:pic>
        <p:nvPicPr>
          <p:cNvPr id="78" name="Google Shape;78;p12"/>
          <p:cNvPicPr preferRelativeResize="0"/>
          <p:nvPr/>
        </p:nvPicPr>
        <p:blipFill>
          <a:blip r:embed="rId3">
            <a:alphaModFix amt="50000"/>
          </a:blip>
          <a:stretch>
            <a:fillRect/>
          </a:stretch>
        </p:blipFill>
        <p:spPr>
          <a:xfrm>
            <a:off x="11014176" y="6113701"/>
            <a:ext cx="937808" cy="490299"/>
          </a:xfrm>
          <a:prstGeom prst="rect">
            <a:avLst/>
          </a:prstGeom>
          <a:noFill/>
          <a:ln>
            <a:noFill/>
          </a:ln>
        </p:spPr>
      </p:pic>
    </p:spTree>
    <p:extLst>
      <p:ext uri="{BB962C8B-B14F-4D97-AF65-F5344CB8AC3E}">
        <p14:creationId xmlns:p14="http://schemas.microsoft.com/office/powerpoint/2010/main" val="418715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2pPr>
            <a:lvl3pPr lvl="2">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3pPr>
            <a:lvl4pPr lvl="3">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4pPr>
            <a:lvl5pPr lvl="4">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5pPr>
            <a:lvl6pPr lvl="5">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6pPr>
            <a:lvl7pPr lvl="6">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7pPr>
            <a:lvl8pPr lvl="7">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8pPr>
            <a:lvl9pPr lvl="8">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270956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2pPr>
            <a:lvl3pPr lvl="2"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3pPr>
            <a:lvl4pPr lvl="3"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4pPr>
            <a:lvl5pPr lvl="4"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5pPr>
            <a:lvl6pPr lvl="5"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6pPr>
            <a:lvl7pPr lvl="6"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7pPr>
            <a:lvl8pPr lvl="7"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8pPr>
            <a:lvl9pPr lvl="8"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9pPr>
          </a:lstStyle>
          <a:p>
            <a:endParaRPr/>
          </a:p>
        </p:txBody>
      </p:sp>
      <p:sp>
        <p:nvSpPr>
          <p:cNvPr id="297" name="Google Shape;297;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98" name="Google Shape;298;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938990322"/>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2pPr>
            <a:lvl3pPr lvl="2">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3pPr>
            <a:lvl4pPr lvl="3">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4pPr>
            <a:lvl5pPr lvl="4">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5pPr>
            <a:lvl6pPr lvl="5">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6pPr>
            <a:lvl7pPr lvl="6">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7pPr>
            <a:lvl8pPr lvl="7">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8pPr>
            <a:lvl9pPr lvl="8">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90491089"/>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30mzt1bxg5llt.cloudfront.net/public/uploads/PDFs/2025-SIP-Preview_v2.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d30mzt1bxg5llt.cloudfront.net/public/uploads/PDFs/SIP_CommitteeReport_Draft_June2023.pdf" TargetMode="External"/><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unprme.org/sip-2/?section=fa-qs#fa-q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chatgpt.com/c/67e4193d-9de8-8006-a5c7-2172d949e85a"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mailto:PRME@bcu.ac.uk" TargetMode="External"/><Relationship Id="rId4" Type="http://schemas.openxmlformats.org/officeDocument/2006/relationships/hyperlink" Target="https://chatgpt.com/c/www.unprme.org.uk/sip-resour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nprme.org/sip-2/?section=fa-qs#fa-q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unprme.org/sip-2/?section=sip-policy#sip-polic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unprme.org/resources/2025-sip-preview/" TargetMode="External"/><Relationship Id="rId7" Type="http://schemas.openxmlformats.org/officeDocument/2006/relationships/hyperlink" Target="https://www.unprme.org/prme-newslette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youtube.com/watch?v=zor4FnejKJc&amp;t=1764s" TargetMode="External"/><Relationship Id="rId5" Type="http://schemas.openxmlformats.org/officeDocument/2006/relationships/hyperlink" Target="https://www.youtube.com/watch?v=iwU-zpbh-Nk" TargetMode="External"/><Relationship Id="rId4" Type="http://schemas.openxmlformats.org/officeDocument/2006/relationships/hyperlink" Target="https://www.youtube.com/watch?v=6AAFgsryuOo&amp;t=2352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rmecommons.org/login" TargetMode="Externa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30"/>
          <p:cNvSpPr txBox="1">
            <a:spLocks noGrp="1"/>
          </p:cNvSpPr>
          <p:nvPr>
            <p:ph type="title"/>
          </p:nvPr>
        </p:nvSpPr>
        <p:spPr>
          <a:xfrm>
            <a:off x="3446529" y="566061"/>
            <a:ext cx="8148400" cy="2862939"/>
          </a:xfrm>
          <a:prstGeom prst="rect">
            <a:avLst/>
          </a:prstGeom>
        </p:spPr>
        <p:txBody>
          <a:bodyPr spcFirstLastPara="1" wrap="square" lIns="121900" tIns="121900" rIns="121900" bIns="121900" anchor="b" anchorCtr="0">
            <a:normAutofit/>
          </a:bodyPr>
          <a:lstStyle/>
          <a:p>
            <a:r>
              <a:rPr lang="en-US" sz="4200" dirty="0">
                <a:solidFill>
                  <a:schemeClr val="bg2">
                    <a:lumMod val="20000"/>
                    <a:lumOff val="80000"/>
                  </a:schemeClr>
                </a:solidFill>
                <a:latin typeface="Roboto" panose="02000000000000000000" pitchFamily="2" charset="0"/>
                <a:ea typeface="Roboto" panose="02000000000000000000" pitchFamily="2" charset="0"/>
                <a:cs typeface="Roboto" panose="02000000000000000000" pitchFamily="2" charset="0"/>
              </a:rPr>
              <a:t>PRME Chapter UK &amp; Ireland </a:t>
            </a:r>
            <a:br>
              <a:rPr lang="en-US" sz="4200" dirty="0">
                <a:solidFill>
                  <a:schemeClr val="bg2">
                    <a:lumMod val="20000"/>
                    <a:lumOff val="80000"/>
                  </a:schemeClr>
                </a:solidFill>
                <a:latin typeface="Roboto" panose="02000000000000000000" pitchFamily="2" charset="0"/>
                <a:ea typeface="Roboto" panose="02000000000000000000" pitchFamily="2" charset="0"/>
                <a:cs typeface="Roboto" panose="02000000000000000000" pitchFamily="2" charset="0"/>
              </a:rPr>
            </a:br>
            <a:r>
              <a:rPr lang="en-US" sz="4200" dirty="0">
                <a:solidFill>
                  <a:schemeClr val="bg2">
                    <a:lumMod val="20000"/>
                    <a:lumOff val="80000"/>
                  </a:schemeClr>
                </a:solidFill>
                <a:latin typeface="Roboto" panose="02000000000000000000" pitchFamily="2" charset="0"/>
                <a:ea typeface="Roboto" panose="02000000000000000000" pitchFamily="2" charset="0"/>
                <a:cs typeface="Roboto" panose="02000000000000000000" pitchFamily="2" charset="0"/>
              </a:rPr>
              <a:t>Preparing your 2025 SIP Report</a:t>
            </a:r>
            <a:endParaRPr sz="4200" dirty="0">
              <a:latin typeface="Roboto" panose="02000000000000000000" pitchFamily="2" charset="0"/>
              <a:ea typeface="Roboto" panose="02000000000000000000" pitchFamily="2" charset="0"/>
              <a:cs typeface="Roboto" panose="02000000000000000000" pitchFamily="2" charset="0"/>
            </a:endParaRPr>
          </a:p>
        </p:txBody>
      </p:sp>
      <p:sp>
        <p:nvSpPr>
          <p:cNvPr id="809" name="Google Shape;809;p30"/>
          <p:cNvSpPr txBox="1">
            <a:spLocks noGrp="1"/>
          </p:cNvSpPr>
          <p:nvPr>
            <p:ph type="title" idx="2"/>
          </p:nvPr>
        </p:nvSpPr>
        <p:spPr>
          <a:xfrm>
            <a:off x="3446529" y="4352544"/>
            <a:ext cx="8148400" cy="1360346"/>
          </a:xfrm>
          <a:prstGeom prst="rect">
            <a:avLst/>
          </a:prstGeom>
        </p:spPr>
        <p:txBody>
          <a:bodyPr spcFirstLastPara="1" wrap="square" lIns="121900" tIns="121900" rIns="121900" bIns="121900" anchor="t" anchorCtr="0">
            <a:noAutofit/>
          </a:bodyPr>
          <a:lstStyle/>
          <a:p>
            <a:pPr>
              <a:spcAft>
                <a:spcPts val="600"/>
              </a:spcAft>
            </a:pPr>
            <a:r>
              <a:rPr lang="en-GB" sz="1800" b="1" dirty="0">
                <a:solidFill>
                  <a:srgbClr val="D4DBE2"/>
                </a:solidFill>
                <a:latin typeface="Roboto" panose="02000000000000000000" pitchFamily="2" charset="0"/>
                <a:ea typeface="Roboto" panose="02000000000000000000" pitchFamily="2" charset="0"/>
                <a:cs typeface="Roboto" panose="02000000000000000000" pitchFamily="2" charset="0"/>
              </a:rPr>
              <a:t>Tuesday 8 April 2025 </a:t>
            </a:r>
            <a:br>
              <a:rPr lang="en-GB" sz="1800" b="1" dirty="0">
                <a:solidFill>
                  <a:srgbClr val="D4DBE2"/>
                </a:solidFill>
                <a:latin typeface="Roboto" panose="02000000000000000000" pitchFamily="2" charset="0"/>
                <a:ea typeface="Roboto" panose="02000000000000000000" pitchFamily="2" charset="0"/>
                <a:cs typeface="Roboto" panose="02000000000000000000" pitchFamily="2" charset="0"/>
              </a:rPr>
            </a:br>
            <a:br>
              <a:rPr lang="en-GB" sz="1800" b="1" dirty="0">
                <a:solidFill>
                  <a:srgbClr val="D4DBE2"/>
                </a:solidFill>
                <a:latin typeface="Roboto" panose="02000000000000000000" pitchFamily="2" charset="0"/>
                <a:ea typeface="Roboto" panose="02000000000000000000" pitchFamily="2" charset="0"/>
                <a:cs typeface="Roboto" panose="02000000000000000000" pitchFamily="2" charset="0"/>
              </a:rPr>
            </a:br>
            <a:r>
              <a:rPr lang="en-GB" sz="1800" b="1" dirty="0">
                <a:solidFill>
                  <a:srgbClr val="D4DBE2"/>
                </a:solidFill>
                <a:latin typeface="Roboto" panose="02000000000000000000" pitchFamily="2" charset="0"/>
                <a:ea typeface="Roboto" panose="02000000000000000000" pitchFamily="2" charset="0"/>
                <a:cs typeface="Roboto" panose="02000000000000000000" pitchFamily="2" charset="0"/>
              </a:rPr>
              <a:t>Dr Laura Steele </a:t>
            </a:r>
            <a:r>
              <a:rPr lang="en-GB" sz="1800" dirty="0">
                <a:solidFill>
                  <a:srgbClr val="D4DBE2"/>
                </a:solidFill>
                <a:latin typeface="Roboto" panose="02000000000000000000" pitchFamily="2" charset="0"/>
                <a:ea typeface="Roboto" panose="02000000000000000000" pitchFamily="2" charset="0"/>
                <a:cs typeface="Roboto" panose="02000000000000000000" pitchFamily="2" charset="0"/>
              </a:rPr>
              <a:t>(laura.steele@qub.ac.uk)                                                             Queen’s Business School, PRME UK &amp; Ireland Chapter Vice-Chair </a:t>
            </a:r>
            <a:endParaRPr sz="2000" dirty="0">
              <a:solidFill>
                <a:srgbClr val="D4DBE2"/>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8A5D3A9C-DD29-02EF-373A-A8F126EC26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AF26A27-E4DE-D070-866A-A72F1B44F14F}"/>
              </a:ext>
            </a:extLst>
          </p:cNvPr>
          <p:cNvPicPr>
            <a:picLocks noChangeAspect="1"/>
          </p:cNvPicPr>
          <p:nvPr/>
        </p:nvPicPr>
        <p:blipFill>
          <a:blip r:embed="rId3"/>
          <a:stretch>
            <a:fillRect/>
          </a:stretch>
        </p:blipFill>
        <p:spPr>
          <a:xfrm>
            <a:off x="2218944" y="1436595"/>
            <a:ext cx="9125973" cy="5018193"/>
          </a:xfrm>
          <a:prstGeom prst="rect">
            <a:avLst/>
          </a:prstGeom>
        </p:spPr>
      </p:pic>
      <p:sp>
        <p:nvSpPr>
          <p:cNvPr id="5" name="Rectangle: Rounded Corners 4">
            <a:extLst>
              <a:ext uri="{FF2B5EF4-FFF2-40B4-BE49-F238E27FC236}">
                <a16:creationId xmlns:a16="http://schemas.microsoft.com/office/drawing/2014/main" id="{D6C1A844-94A3-BCCB-F6AA-EFDAE2BB16BC}"/>
              </a:ext>
            </a:extLst>
          </p:cNvPr>
          <p:cNvSpPr/>
          <p:nvPr/>
        </p:nvSpPr>
        <p:spPr>
          <a:xfrm>
            <a:off x="2313733" y="3009207"/>
            <a:ext cx="890016" cy="271549"/>
          </a:xfrm>
          <a:prstGeom prst="roundRect">
            <a:avLst/>
          </a:prstGeom>
          <a:no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854;p37">
            <a:extLst>
              <a:ext uri="{FF2B5EF4-FFF2-40B4-BE49-F238E27FC236}">
                <a16:creationId xmlns:a16="http://schemas.microsoft.com/office/drawing/2014/main" id="{59686C43-4642-CFBF-542D-09BC29538C13}"/>
              </a:ext>
            </a:extLst>
          </p:cNvPr>
          <p:cNvSpPr txBox="1">
            <a:spLocks noGrp="1"/>
          </p:cNvSpPr>
          <p:nvPr>
            <p:ph type="title"/>
          </p:nvPr>
        </p:nvSpPr>
        <p:spPr>
          <a:xfrm>
            <a:off x="256032" y="160841"/>
            <a:ext cx="11081456" cy="1132194"/>
          </a:xfrm>
          <a:prstGeom prst="rect">
            <a:avLst/>
          </a:prstGeom>
        </p:spPr>
        <p:txBody>
          <a:bodyPr spcFirstLastPara="1" wrap="square" lIns="121900" tIns="121900" rIns="121900" bIns="121900" anchor="t" anchorCtr="0">
            <a:normAutofit fontScale="90000"/>
          </a:bodyPr>
          <a:lstStyle/>
          <a:p>
            <a:r>
              <a:rPr lang="en-GB" sz="4000" dirty="0">
                <a:solidFill>
                  <a:srgbClr val="1D314F"/>
                </a:solidFill>
              </a:rPr>
              <a:t>Primary Changes from 2024</a:t>
            </a:r>
            <a:br>
              <a:rPr lang="en-GB" sz="4000" dirty="0">
                <a:solidFill>
                  <a:srgbClr val="1D314F"/>
                </a:solidFill>
              </a:rPr>
            </a:br>
            <a:r>
              <a:rPr lang="en-GB" sz="3600" dirty="0">
                <a:solidFill>
                  <a:srgbClr val="5B92E5"/>
                </a:solidFill>
              </a:rPr>
              <a:t>Invites to Contribute </a:t>
            </a:r>
            <a:endParaRPr sz="3600" dirty="0">
              <a:solidFill>
                <a:srgbClr val="5B92E5"/>
              </a:solidFill>
            </a:endParaRPr>
          </a:p>
        </p:txBody>
      </p:sp>
    </p:spTree>
    <p:extLst>
      <p:ext uri="{BB962C8B-B14F-4D97-AF65-F5344CB8AC3E}">
        <p14:creationId xmlns:p14="http://schemas.microsoft.com/office/powerpoint/2010/main" val="223757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07C53993-FD88-9378-3AD9-42EAD0DC9FDB}"/>
            </a:ext>
          </a:extLst>
        </p:cNvPr>
        <p:cNvGrpSpPr/>
        <p:nvPr/>
      </p:nvGrpSpPr>
      <p:grpSpPr>
        <a:xfrm>
          <a:off x="0" y="0"/>
          <a:ext cx="0" cy="0"/>
          <a:chOff x="0" y="0"/>
          <a:chExt cx="0" cy="0"/>
        </a:xfrm>
      </p:grpSpPr>
      <p:sp>
        <p:nvSpPr>
          <p:cNvPr id="9" name="Google Shape;854;p37">
            <a:extLst>
              <a:ext uri="{FF2B5EF4-FFF2-40B4-BE49-F238E27FC236}">
                <a16:creationId xmlns:a16="http://schemas.microsoft.com/office/drawing/2014/main" id="{EE3AF750-BDEB-D681-03CF-54F8DC6D9A56}"/>
              </a:ext>
            </a:extLst>
          </p:cNvPr>
          <p:cNvSpPr txBox="1">
            <a:spLocks noGrp="1"/>
          </p:cNvSpPr>
          <p:nvPr>
            <p:ph type="title"/>
          </p:nvPr>
        </p:nvSpPr>
        <p:spPr>
          <a:xfrm>
            <a:off x="256032" y="160841"/>
            <a:ext cx="11081456" cy="1132194"/>
          </a:xfrm>
          <a:prstGeom prst="rect">
            <a:avLst/>
          </a:prstGeom>
        </p:spPr>
        <p:txBody>
          <a:bodyPr spcFirstLastPara="1" wrap="square" lIns="121900" tIns="121900" rIns="121900" bIns="121900" anchor="t" anchorCtr="0">
            <a:normAutofit fontScale="90000"/>
          </a:bodyPr>
          <a:lstStyle/>
          <a:p>
            <a:r>
              <a:rPr lang="en-GB" sz="4000" dirty="0">
                <a:solidFill>
                  <a:srgbClr val="1D314F"/>
                </a:solidFill>
              </a:rPr>
              <a:t>Primary Changes from 2024</a:t>
            </a:r>
            <a:br>
              <a:rPr lang="en-GB" sz="4000" dirty="0">
                <a:solidFill>
                  <a:srgbClr val="1D314F"/>
                </a:solidFill>
              </a:rPr>
            </a:br>
            <a:r>
              <a:rPr lang="en-GB" sz="3600" dirty="0">
                <a:solidFill>
                  <a:srgbClr val="5B92E5"/>
                </a:solidFill>
              </a:rPr>
              <a:t>Invites to Contribute </a:t>
            </a:r>
            <a:endParaRPr sz="3600" dirty="0">
              <a:solidFill>
                <a:srgbClr val="5B92E5"/>
              </a:solidFill>
            </a:endParaRPr>
          </a:p>
        </p:txBody>
      </p:sp>
      <p:pic>
        <p:nvPicPr>
          <p:cNvPr id="7" name="Picture 6">
            <a:extLst>
              <a:ext uri="{FF2B5EF4-FFF2-40B4-BE49-F238E27FC236}">
                <a16:creationId xmlns:a16="http://schemas.microsoft.com/office/drawing/2014/main" id="{934394A4-9F8D-2174-DCC3-038C8C40B697}"/>
              </a:ext>
            </a:extLst>
          </p:cNvPr>
          <p:cNvPicPr>
            <a:picLocks noChangeAspect="1"/>
          </p:cNvPicPr>
          <p:nvPr/>
        </p:nvPicPr>
        <p:blipFill>
          <a:blip r:embed="rId3"/>
          <a:stretch>
            <a:fillRect/>
          </a:stretch>
        </p:blipFill>
        <p:spPr>
          <a:xfrm>
            <a:off x="1561528" y="1490110"/>
            <a:ext cx="9068943" cy="5207049"/>
          </a:xfrm>
          <a:prstGeom prst="rect">
            <a:avLst/>
          </a:prstGeom>
        </p:spPr>
      </p:pic>
    </p:spTree>
    <p:extLst>
      <p:ext uri="{BB962C8B-B14F-4D97-AF65-F5344CB8AC3E}">
        <p14:creationId xmlns:p14="http://schemas.microsoft.com/office/powerpoint/2010/main" val="200563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2E7ECF28-12B0-2C79-9EA0-DBFED4E7542D}"/>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09FC360C-71BF-C877-D804-9C3C1E0F6559}"/>
              </a:ext>
            </a:extLst>
          </p:cNvPr>
          <p:cNvSpPr txBox="1">
            <a:spLocks noGrp="1"/>
          </p:cNvSpPr>
          <p:nvPr>
            <p:ph type="title"/>
          </p:nvPr>
        </p:nvSpPr>
        <p:spPr>
          <a:xfrm>
            <a:off x="687185" y="457199"/>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Key Terminology </a:t>
            </a:r>
            <a:endParaRPr sz="3600" dirty="0">
              <a:solidFill>
                <a:srgbClr val="1D314F"/>
              </a:solidFill>
            </a:endParaRPr>
          </a:p>
        </p:txBody>
      </p:sp>
      <p:sp>
        <p:nvSpPr>
          <p:cNvPr id="855" name="Google Shape;855;p37">
            <a:extLst>
              <a:ext uri="{FF2B5EF4-FFF2-40B4-BE49-F238E27FC236}">
                <a16:creationId xmlns:a16="http://schemas.microsoft.com/office/drawing/2014/main" id="{CF3F26D3-9156-8D87-970C-24BA4DA0585D}"/>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Table 2">
            <a:extLst>
              <a:ext uri="{FF2B5EF4-FFF2-40B4-BE49-F238E27FC236}">
                <a16:creationId xmlns:a16="http://schemas.microsoft.com/office/drawing/2014/main" id="{DC0D1B71-441C-8D88-4198-BA14B450E627}"/>
              </a:ext>
            </a:extLst>
          </p:cNvPr>
          <p:cNvGraphicFramePr>
            <a:graphicFrameLocks noGrp="1"/>
          </p:cNvGraphicFramePr>
          <p:nvPr>
            <p:extLst>
              <p:ext uri="{D42A27DB-BD31-4B8C-83A1-F6EECF244321}">
                <p14:modId xmlns:p14="http://schemas.microsoft.com/office/powerpoint/2010/main" val="4192507166"/>
              </p:ext>
            </p:extLst>
          </p:nvPr>
        </p:nvGraphicFramePr>
        <p:xfrm>
          <a:off x="790960" y="1305747"/>
          <a:ext cx="10610080" cy="4577080"/>
        </p:xfrm>
        <a:graphic>
          <a:graphicData uri="http://schemas.openxmlformats.org/drawingml/2006/table">
            <a:tbl>
              <a:tblPr firstRow="1" bandRow="1">
                <a:tableStyleId>{073A0DAA-6AF3-43AB-8588-CEC1D06C72B9}</a:tableStyleId>
              </a:tblPr>
              <a:tblGrid>
                <a:gridCol w="1524387">
                  <a:extLst>
                    <a:ext uri="{9D8B030D-6E8A-4147-A177-3AD203B41FA5}">
                      <a16:colId xmlns:a16="http://schemas.microsoft.com/office/drawing/2014/main" val="2375822742"/>
                    </a:ext>
                  </a:extLst>
                </a:gridCol>
                <a:gridCol w="1661230">
                  <a:extLst>
                    <a:ext uri="{9D8B030D-6E8A-4147-A177-3AD203B41FA5}">
                      <a16:colId xmlns:a16="http://schemas.microsoft.com/office/drawing/2014/main" val="1599514643"/>
                    </a:ext>
                  </a:extLst>
                </a:gridCol>
                <a:gridCol w="7424463">
                  <a:extLst>
                    <a:ext uri="{9D8B030D-6E8A-4147-A177-3AD203B41FA5}">
                      <a16:colId xmlns:a16="http://schemas.microsoft.com/office/drawing/2014/main" val="2831432515"/>
                    </a:ext>
                  </a:extLst>
                </a:gridCol>
              </a:tblGrid>
              <a:tr h="370840">
                <a:tc>
                  <a:txBody>
                    <a:bodyPr/>
                    <a:lstStyle/>
                    <a:p>
                      <a:r>
                        <a:rPr lang="en-GB" sz="1600" dirty="0">
                          <a:latin typeface="Roboto" panose="02000000000000000000" pitchFamily="2" charset="0"/>
                          <a:ea typeface="Roboto" panose="02000000000000000000" pitchFamily="2" charset="0"/>
                          <a:cs typeface="Roboto" panose="02000000000000000000" pitchFamily="2" charset="0"/>
                        </a:rPr>
                        <a:t>Type of Term</a:t>
                      </a:r>
                    </a:p>
                  </a:txBody>
                  <a:tcPr/>
                </a:tc>
                <a:tc>
                  <a:txBody>
                    <a:bodyPr/>
                    <a:lstStyle/>
                    <a:p>
                      <a:r>
                        <a:rPr lang="en-GB" sz="1600" dirty="0">
                          <a:latin typeface="Roboto" panose="02000000000000000000" pitchFamily="2" charset="0"/>
                          <a:ea typeface="Roboto" panose="02000000000000000000" pitchFamily="2" charset="0"/>
                          <a:cs typeface="Roboto" panose="02000000000000000000" pitchFamily="2" charset="0"/>
                        </a:rPr>
                        <a:t>Term</a:t>
                      </a:r>
                    </a:p>
                  </a:txBody>
                  <a:tcPr/>
                </a:tc>
                <a:tc>
                  <a:txBody>
                    <a:bodyPr/>
                    <a:lstStyle/>
                    <a:p>
                      <a:r>
                        <a:rPr lang="en-GB" sz="1600" dirty="0">
                          <a:latin typeface="Roboto" panose="02000000000000000000" pitchFamily="2" charset="0"/>
                          <a:ea typeface="Roboto" panose="02000000000000000000" pitchFamily="2" charset="0"/>
                          <a:cs typeface="Roboto" panose="02000000000000000000" pitchFamily="2" charset="0"/>
                        </a:rPr>
                        <a:t>Definition </a:t>
                      </a:r>
                    </a:p>
                  </a:txBody>
                  <a:tcPr/>
                </a:tc>
                <a:extLst>
                  <a:ext uri="{0D108BD9-81ED-4DB2-BD59-A6C34878D82A}">
                    <a16:rowId xmlns:a16="http://schemas.microsoft.com/office/drawing/2014/main" val="3007960516"/>
                  </a:ext>
                </a:extLst>
              </a:tr>
              <a:tr h="370840">
                <a:tc rowSpan="6">
                  <a:txBody>
                    <a:bodyPr/>
                    <a:lstStyle/>
                    <a:p>
                      <a:pPr algn="ctr"/>
                      <a:r>
                        <a:rPr lang="en-GB" sz="1500" b="1" dirty="0">
                          <a:latin typeface="Roboto" panose="02000000000000000000" pitchFamily="2" charset="0"/>
                          <a:ea typeface="Roboto" panose="02000000000000000000" pitchFamily="2" charset="0"/>
                          <a:cs typeface="Roboto" panose="02000000000000000000" pitchFamily="2" charset="0"/>
                        </a:rPr>
                        <a:t>SIP Related </a:t>
                      </a: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Your Institution/ PRME Signatory</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The unit or institution that is governed by the individual who signed the membership to PRME.</a:t>
                      </a:r>
                    </a:p>
                  </a:txBody>
                  <a:tcPr/>
                </a:tc>
                <a:extLst>
                  <a:ext uri="{0D108BD9-81ED-4DB2-BD59-A6C34878D82A}">
                    <a16:rowId xmlns:a16="http://schemas.microsoft.com/office/drawing/2014/main" val="3059817974"/>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 request for information required to be answered as part of the SIP reporting process. These questions </a:t>
                      </a:r>
                      <a:r>
                        <a:rPr lang="en-GB" sz="1500" u="sng" dirty="0">
                          <a:latin typeface="Roboto" panose="02000000000000000000" pitchFamily="2" charset="0"/>
                          <a:ea typeface="Roboto" panose="02000000000000000000" pitchFamily="2" charset="0"/>
                          <a:cs typeface="Roboto" panose="02000000000000000000" pitchFamily="2" charset="0"/>
                        </a:rPr>
                        <a:t>do not</a:t>
                      </a:r>
                      <a:r>
                        <a:rPr lang="en-GB" sz="1500" dirty="0">
                          <a:latin typeface="Roboto" panose="02000000000000000000" pitchFamily="2" charset="0"/>
                          <a:ea typeface="Roboto" panose="02000000000000000000" pitchFamily="2" charset="0"/>
                          <a:cs typeface="Roboto" panose="02000000000000000000" pitchFamily="2" charset="0"/>
                        </a:rPr>
                        <a:t> require evidence to be marked as complete. </a:t>
                      </a:r>
                    </a:p>
                  </a:txBody>
                  <a:tcPr/>
                </a:tc>
                <a:extLst>
                  <a:ext uri="{0D108BD9-81ED-4DB2-BD59-A6C34878D82A}">
                    <a16:rowId xmlns:a16="http://schemas.microsoft.com/office/drawing/2014/main" val="3352402110"/>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 request for information required to be answered as part of the SIP reporting process. These prompts </a:t>
                      </a:r>
                      <a:r>
                        <a:rPr lang="en-GB" sz="1500" u="sng" dirty="0">
                          <a:latin typeface="Roboto" panose="02000000000000000000" pitchFamily="2" charset="0"/>
                          <a:ea typeface="Roboto" panose="02000000000000000000" pitchFamily="2" charset="0"/>
                          <a:cs typeface="Roboto" panose="02000000000000000000" pitchFamily="2" charset="0"/>
                        </a:rPr>
                        <a:t>do</a:t>
                      </a:r>
                      <a:r>
                        <a:rPr lang="en-GB" sz="1500" dirty="0">
                          <a:latin typeface="Roboto" panose="02000000000000000000" pitchFamily="2" charset="0"/>
                          <a:ea typeface="Roboto" panose="02000000000000000000" pitchFamily="2" charset="0"/>
                          <a:cs typeface="Roboto" panose="02000000000000000000" pitchFamily="2" charset="0"/>
                        </a:rPr>
                        <a:t> require evidence attached to them to be marked as complete. Signatories can add prompts to further demonstrate their impact.</a:t>
                      </a:r>
                    </a:p>
                  </a:txBody>
                  <a:tcPr/>
                </a:tc>
                <a:extLst>
                  <a:ext uri="{0D108BD9-81ED-4DB2-BD59-A6C34878D82A}">
                    <a16:rowId xmlns:a16="http://schemas.microsoft.com/office/drawing/2014/main" val="2110980104"/>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Evidence</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Information attached to a prompt to provide additional context and support the Signatories demonstration of progress. There are nine different types of evidence that create a repository within the PRME Commons. </a:t>
                      </a:r>
                    </a:p>
                  </a:txBody>
                  <a:tcPr/>
                </a:tc>
                <a:extLst>
                  <a:ext uri="{0D108BD9-81ED-4DB2-BD59-A6C34878D82A}">
                    <a16:rowId xmlns:a16="http://schemas.microsoft.com/office/drawing/2014/main" val="98421680"/>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Progress</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 compilation of questions and prompts that demonstrate a Signatory’s progress in implementing the Principles. Some are mandatory and others can be added by Signatories to further demonstrate progress.</a:t>
                      </a:r>
                    </a:p>
                  </a:txBody>
                  <a:tcPr/>
                </a:tc>
                <a:extLst>
                  <a:ext uri="{0D108BD9-81ED-4DB2-BD59-A6C34878D82A}">
                    <a16:rowId xmlns:a16="http://schemas.microsoft.com/office/drawing/2014/main" val="856546714"/>
                  </a:ext>
                </a:extLst>
              </a:tr>
              <a:tr h="370840">
                <a:tc vMerge="1">
                  <a:txBody>
                    <a:bodyPr/>
                    <a:lstStyle/>
                    <a:p>
                      <a:pPr algn="ctr"/>
                      <a:endParaRPr lang="en-GB" b="1"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Reflection</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 compilation of questions and prompts that encourage the Signatory to reflect on their progress in implementing the Principles. These are all optional and additional prompts can be added by Signatories to further highlight reflections. </a:t>
                      </a:r>
                    </a:p>
                  </a:txBody>
                  <a:tcPr/>
                </a:tc>
                <a:extLst>
                  <a:ext uri="{0D108BD9-81ED-4DB2-BD59-A6C34878D82A}">
                    <a16:rowId xmlns:a16="http://schemas.microsoft.com/office/drawing/2014/main" val="4288218541"/>
                  </a:ext>
                </a:extLst>
              </a:tr>
            </a:tbl>
          </a:graphicData>
        </a:graphic>
      </p:graphicFrame>
      <p:sp>
        <p:nvSpPr>
          <p:cNvPr id="4" name="TextBox 3">
            <a:extLst>
              <a:ext uri="{FF2B5EF4-FFF2-40B4-BE49-F238E27FC236}">
                <a16:creationId xmlns:a16="http://schemas.microsoft.com/office/drawing/2014/main" id="{2F3020E4-7005-D8C5-0ED0-54CA2F8DF76C}"/>
              </a:ext>
            </a:extLst>
          </p:cNvPr>
          <p:cNvSpPr txBox="1"/>
          <p:nvPr/>
        </p:nvSpPr>
        <p:spPr>
          <a:xfrm>
            <a:off x="790960" y="6031469"/>
            <a:ext cx="4860758" cy="338554"/>
          </a:xfrm>
          <a:prstGeom prst="rect">
            <a:avLst/>
          </a:prstGeom>
          <a:noFill/>
        </p:spPr>
        <p:txBody>
          <a:bodyPr wrap="square" rtlCol="0">
            <a:spAutoFit/>
          </a:bodyPr>
          <a:lstStyle/>
          <a:p>
            <a:r>
              <a:rPr lang="en-GB" sz="1600" dirty="0">
                <a:solidFill>
                  <a:srgbClr val="1D314F"/>
                </a:solidFill>
                <a:latin typeface="Roboto" panose="02000000000000000000" pitchFamily="2" charset="0"/>
                <a:ea typeface="Roboto" panose="02000000000000000000" pitchFamily="2" charset="0"/>
                <a:cs typeface="Roboto" panose="02000000000000000000" pitchFamily="2" charset="0"/>
              </a:rPr>
              <a:t>Source: </a:t>
            </a:r>
            <a:r>
              <a:rPr lang="en-GB" sz="1600" dirty="0">
                <a:solidFill>
                  <a:srgbClr val="1D314F"/>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PRME SIP Preview 2025</a:t>
            </a:r>
            <a:endParaRPr lang="en-GB" sz="16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209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EDD46A33-88C6-9F10-A717-24AE55E986BA}"/>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C4023479-322B-216E-E303-854911C495BF}"/>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Table 2">
            <a:extLst>
              <a:ext uri="{FF2B5EF4-FFF2-40B4-BE49-F238E27FC236}">
                <a16:creationId xmlns:a16="http://schemas.microsoft.com/office/drawing/2014/main" id="{F4D13203-3210-2FC5-2A3D-E13CA3094291}"/>
              </a:ext>
            </a:extLst>
          </p:cNvPr>
          <p:cNvGraphicFramePr>
            <a:graphicFrameLocks noGrp="1"/>
          </p:cNvGraphicFramePr>
          <p:nvPr>
            <p:extLst>
              <p:ext uri="{D42A27DB-BD31-4B8C-83A1-F6EECF244321}">
                <p14:modId xmlns:p14="http://schemas.microsoft.com/office/powerpoint/2010/main" val="1661265146"/>
              </p:ext>
            </p:extLst>
          </p:nvPr>
        </p:nvGraphicFramePr>
        <p:xfrm>
          <a:off x="790960" y="457199"/>
          <a:ext cx="10610080" cy="5730240"/>
        </p:xfrm>
        <a:graphic>
          <a:graphicData uri="http://schemas.openxmlformats.org/drawingml/2006/table">
            <a:tbl>
              <a:tblPr firstRow="1" bandRow="1">
                <a:tableStyleId>{073A0DAA-6AF3-43AB-8588-CEC1D06C72B9}</a:tableStyleId>
              </a:tblPr>
              <a:tblGrid>
                <a:gridCol w="1524387">
                  <a:extLst>
                    <a:ext uri="{9D8B030D-6E8A-4147-A177-3AD203B41FA5}">
                      <a16:colId xmlns:a16="http://schemas.microsoft.com/office/drawing/2014/main" val="2375822742"/>
                    </a:ext>
                  </a:extLst>
                </a:gridCol>
                <a:gridCol w="1661230">
                  <a:extLst>
                    <a:ext uri="{9D8B030D-6E8A-4147-A177-3AD203B41FA5}">
                      <a16:colId xmlns:a16="http://schemas.microsoft.com/office/drawing/2014/main" val="1599514643"/>
                    </a:ext>
                  </a:extLst>
                </a:gridCol>
                <a:gridCol w="7424463">
                  <a:extLst>
                    <a:ext uri="{9D8B030D-6E8A-4147-A177-3AD203B41FA5}">
                      <a16:colId xmlns:a16="http://schemas.microsoft.com/office/drawing/2014/main" val="2831432515"/>
                    </a:ext>
                  </a:extLst>
                </a:gridCol>
              </a:tblGrid>
              <a:tr h="370840">
                <a:tc>
                  <a:txBody>
                    <a:bodyPr/>
                    <a:lstStyle/>
                    <a:p>
                      <a:r>
                        <a:rPr lang="en-GB" sz="1600" dirty="0">
                          <a:latin typeface="Roboto" panose="02000000000000000000" pitchFamily="2" charset="0"/>
                          <a:ea typeface="Roboto" panose="02000000000000000000" pitchFamily="2" charset="0"/>
                          <a:cs typeface="Roboto" panose="02000000000000000000" pitchFamily="2" charset="0"/>
                        </a:rPr>
                        <a:t>Type of Term</a:t>
                      </a:r>
                    </a:p>
                  </a:txBody>
                  <a:tcPr/>
                </a:tc>
                <a:tc>
                  <a:txBody>
                    <a:bodyPr/>
                    <a:lstStyle/>
                    <a:p>
                      <a:r>
                        <a:rPr lang="en-GB" sz="1600" dirty="0">
                          <a:latin typeface="Roboto" panose="02000000000000000000" pitchFamily="2" charset="0"/>
                          <a:ea typeface="Roboto" panose="02000000000000000000" pitchFamily="2" charset="0"/>
                          <a:cs typeface="Roboto" panose="02000000000000000000" pitchFamily="2" charset="0"/>
                        </a:rPr>
                        <a:t>Term</a:t>
                      </a:r>
                    </a:p>
                  </a:txBody>
                  <a:tcPr/>
                </a:tc>
                <a:tc>
                  <a:txBody>
                    <a:bodyPr/>
                    <a:lstStyle/>
                    <a:p>
                      <a:r>
                        <a:rPr lang="en-GB" sz="1600" dirty="0">
                          <a:latin typeface="Roboto" panose="02000000000000000000" pitchFamily="2" charset="0"/>
                          <a:ea typeface="Roboto" panose="02000000000000000000" pitchFamily="2" charset="0"/>
                          <a:cs typeface="Roboto" panose="02000000000000000000" pitchFamily="2" charset="0"/>
                        </a:rPr>
                        <a:t>Definition </a:t>
                      </a:r>
                    </a:p>
                  </a:txBody>
                  <a:tcPr/>
                </a:tc>
                <a:extLst>
                  <a:ext uri="{0D108BD9-81ED-4DB2-BD59-A6C34878D82A}">
                    <a16:rowId xmlns:a16="http://schemas.microsoft.com/office/drawing/2014/main" val="3007960516"/>
                  </a:ext>
                </a:extLst>
              </a:tr>
              <a:tr h="370840">
                <a:tc rowSpan="7">
                  <a:txBody>
                    <a:bodyPr/>
                    <a:lstStyle/>
                    <a:p>
                      <a:pPr algn="ctr"/>
                      <a:r>
                        <a:rPr lang="en-GB" sz="1500" b="1" dirty="0">
                          <a:latin typeface="Roboto" panose="02000000000000000000" pitchFamily="2" charset="0"/>
                          <a:ea typeface="Roboto" panose="02000000000000000000" pitchFamily="2" charset="0"/>
                          <a:cs typeface="Roboto" panose="02000000000000000000" pitchFamily="2" charset="0"/>
                        </a:rPr>
                        <a:t>PRME Commons</a:t>
                      </a:r>
                    </a:p>
                  </a:txBody>
                  <a:tcPr anchor="ctr">
                    <a:solidFill>
                      <a:srgbClr val="CCCDD0"/>
                    </a:solidFill>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Evidence Repository</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Where users can access their evidence, the evidence of their institution, or evidence</a:t>
                      </a:r>
                    </a:p>
                    <a:p>
                      <a:r>
                        <a:rPr lang="en-GB" sz="1500" dirty="0">
                          <a:latin typeface="Roboto" panose="02000000000000000000" pitchFamily="2" charset="0"/>
                          <a:ea typeface="Roboto" panose="02000000000000000000" pitchFamily="2" charset="0"/>
                          <a:cs typeface="Roboto" panose="02000000000000000000" pitchFamily="2" charset="0"/>
                        </a:rPr>
                        <a:t>from other members of the community.</a:t>
                      </a:r>
                    </a:p>
                  </a:txBody>
                  <a:tcPr/>
                </a:tc>
                <a:extLst>
                  <a:ext uri="{0D108BD9-81ED-4DB2-BD59-A6C34878D82A}">
                    <a16:rowId xmlns:a16="http://schemas.microsoft.com/office/drawing/2014/main" val="3059817974"/>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Institutional Account </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The collection of users all tied to a Signatory Member within PRME Commons</a:t>
                      </a:r>
                    </a:p>
                  </a:txBody>
                  <a:tcPr/>
                </a:tc>
                <a:extLst>
                  <a:ext uri="{0D108BD9-81ED-4DB2-BD59-A6C34878D82A}">
                    <a16:rowId xmlns:a16="http://schemas.microsoft.com/office/drawing/2014/main" val="3352402110"/>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Admin</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The individual responsible for managing and overseeing the institutional account on</a:t>
                      </a:r>
                    </a:p>
                    <a:p>
                      <a:r>
                        <a:rPr lang="en-GB" sz="1500" dirty="0">
                          <a:latin typeface="Roboto" panose="02000000000000000000" pitchFamily="2" charset="0"/>
                          <a:ea typeface="Roboto" panose="02000000000000000000" pitchFamily="2" charset="0"/>
                          <a:cs typeface="Roboto" panose="02000000000000000000" pitchFamily="2" charset="0"/>
                        </a:rPr>
                        <a:t>PRME Commons. </a:t>
                      </a:r>
                      <a:r>
                        <a:rPr lang="en-GB" sz="1500" u="sng" dirty="0">
                          <a:latin typeface="Roboto" panose="02000000000000000000" pitchFamily="2" charset="0"/>
                          <a:ea typeface="Roboto" panose="02000000000000000000" pitchFamily="2" charset="0"/>
                          <a:cs typeface="Roboto" panose="02000000000000000000" pitchFamily="2" charset="0"/>
                        </a:rPr>
                        <a:t>Only this individual can submit the SIP report</a:t>
                      </a:r>
                      <a:r>
                        <a:rPr lang="en-GB" sz="1500" dirty="0">
                          <a:latin typeface="Roboto" panose="02000000000000000000" pitchFamily="2" charset="0"/>
                          <a:ea typeface="Roboto" panose="02000000000000000000" pitchFamily="2" charset="0"/>
                          <a:cs typeface="Roboto" panose="02000000000000000000" pitchFamily="2" charset="0"/>
                        </a:rPr>
                        <a:t>.</a:t>
                      </a:r>
                    </a:p>
                  </a:txBody>
                  <a:tcPr/>
                </a:tc>
                <a:extLst>
                  <a:ext uri="{0D108BD9-81ED-4DB2-BD59-A6C34878D82A}">
                    <a16:rowId xmlns:a16="http://schemas.microsoft.com/office/drawing/2014/main" val="2110980104"/>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Supervisor</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The individual responsible for managing and overseeing the SIP report.</a:t>
                      </a:r>
                    </a:p>
                  </a:txBody>
                  <a:tcPr/>
                </a:tc>
                <a:extLst>
                  <a:ext uri="{0D108BD9-81ED-4DB2-BD59-A6C34878D82A}">
                    <a16:rowId xmlns:a16="http://schemas.microsoft.com/office/drawing/2014/main" val="98421680"/>
                  </a:ext>
                </a:extLst>
              </a:tr>
              <a:tr h="370840">
                <a:tc vMerge="1">
                  <a:txBody>
                    <a:bodyPr/>
                    <a:lstStyle/>
                    <a:p>
                      <a:endParaRPr lang="en-GB" dirty="0"/>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Contributor</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An individual, who supports the publishing of the SIP report and can contribute content for specific sections of the SIP report.</a:t>
                      </a:r>
                    </a:p>
                  </a:txBody>
                  <a:tcPr/>
                </a:tc>
                <a:extLst>
                  <a:ext uri="{0D108BD9-81ED-4DB2-BD59-A6C34878D82A}">
                    <a16:rowId xmlns:a16="http://schemas.microsoft.com/office/drawing/2014/main" val="856546714"/>
                  </a:ext>
                </a:extLst>
              </a:tr>
              <a:tr h="370840">
                <a:tc vMerge="1">
                  <a:txBody>
                    <a:bodyPr/>
                    <a:lstStyle/>
                    <a:p>
                      <a:pPr algn="ctr"/>
                      <a:endParaRPr lang="en-GB" b="1"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Member </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An individual who cannot contribute to the SIP report, but can access the Community</a:t>
                      </a:r>
                    </a:p>
                    <a:p>
                      <a:r>
                        <a:rPr lang="en-GB" sz="1500" dirty="0">
                          <a:latin typeface="Roboto" panose="02000000000000000000" pitchFamily="2" charset="0"/>
                          <a:ea typeface="Roboto" panose="02000000000000000000" pitchFamily="2" charset="0"/>
                          <a:cs typeface="Roboto" panose="02000000000000000000" pitchFamily="2" charset="0"/>
                        </a:rPr>
                        <a:t>Page.</a:t>
                      </a:r>
                    </a:p>
                  </a:txBody>
                  <a:tcPr/>
                </a:tc>
                <a:extLst>
                  <a:ext uri="{0D108BD9-81ED-4DB2-BD59-A6C34878D82A}">
                    <a16:rowId xmlns:a16="http://schemas.microsoft.com/office/drawing/2014/main" val="4288218541"/>
                  </a:ext>
                </a:extLst>
              </a:tr>
              <a:tr h="370840">
                <a:tc vMerge="1">
                  <a:txBody>
                    <a:bodyPr/>
                    <a:lstStyle/>
                    <a:p>
                      <a:pPr algn="ctr"/>
                      <a:endParaRPr lang="en-GB" sz="1500" b="1"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Non-Signatory</a:t>
                      </a:r>
                    </a:p>
                    <a:p>
                      <a:r>
                        <a:rPr lang="en-GB" sz="1500" dirty="0">
                          <a:latin typeface="Roboto" panose="02000000000000000000" pitchFamily="2" charset="0"/>
                          <a:ea typeface="Roboto" panose="02000000000000000000" pitchFamily="2" charset="0"/>
                          <a:cs typeface="Roboto" panose="02000000000000000000" pitchFamily="2" charset="0"/>
                        </a:rPr>
                        <a:t>Contributor</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An individual who can fill out evidence in support of the SIP report but cannot view or</a:t>
                      </a:r>
                    </a:p>
                    <a:p>
                      <a:r>
                        <a:rPr lang="en-GB" sz="1500" dirty="0">
                          <a:latin typeface="Roboto" panose="02000000000000000000" pitchFamily="2" charset="0"/>
                          <a:ea typeface="Roboto" panose="02000000000000000000" pitchFamily="2" charset="0"/>
                          <a:cs typeface="Roboto" panose="02000000000000000000" pitchFamily="2" charset="0"/>
                        </a:rPr>
                        <a:t>interact with any other aspects of PRME Commons. This user type is for contributions</a:t>
                      </a:r>
                    </a:p>
                    <a:p>
                      <a:r>
                        <a:rPr lang="en-GB" sz="1500" dirty="0">
                          <a:latin typeface="Roboto" panose="02000000000000000000" pitchFamily="2" charset="0"/>
                          <a:ea typeface="Roboto" panose="02000000000000000000" pitchFamily="2" charset="0"/>
                          <a:cs typeface="Roboto" panose="02000000000000000000" pitchFamily="2" charset="0"/>
                        </a:rPr>
                        <a:t>from individuals outside of the Signatory Member.</a:t>
                      </a:r>
                    </a:p>
                  </a:txBody>
                  <a:tcPr/>
                </a:tc>
                <a:extLst>
                  <a:ext uri="{0D108BD9-81ED-4DB2-BD59-A6C34878D82A}">
                    <a16:rowId xmlns:a16="http://schemas.microsoft.com/office/drawing/2014/main" val="2539585077"/>
                  </a:ext>
                </a:extLst>
              </a:tr>
              <a:tr h="370840">
                <a:tc rowSpan="3">
                  <a:txBody>
                    <a:bodyPr/>
                    <a:lstStyle/>
                    <a:p>
                      <a:pPr algn="ctr"/>
                      <a:r>
                        <a:rPr lang="en-GB" sz="1500" b="1" dirty="0">
                          <a:latin typeface="Roboto" panose="02000000000000000000" pitchFamily="2" charset="0"/>
                          <a:ea typeface="Roboto" panose="02000000000000000000" pitchFamily="2" charset="0"/>
                          <a:cs typeface="Roboto" panose="02000000000000000000" pitchFamily="2" charset="0"/>
                        </a:rPr>
                        <a:t>Sharing rights (Who can</a:t>
                      </a:r>
                    </a:p>
                    <a:p>
                      <a:pPr algn="ctr"/>
                      <a:r>
                        <a:rPr lang="en-GB" sz="1500" b="1" dirty="0">
                          <a:latin typeface="Roboto" panose="02000000000000000000" pitchFamily="2" charset="0"/>
                          <a:ea typeface="Roboto" panose="02000000000000000000" pitchFamily="2" charset="0"/>
                          <a:cs typeface="Roboto" panose="02000000000000000000" pitchFamily="2" charset="0"/>
                        </a:rPr>
                        <a:t>access the information)</a:t>
                      </a:r>
                    </a:p>
                  </a:txBody>
                  <a:tcPr anchor="ctr">
                    <a:solidFill>
                      <a:srgbClr val="CCCDD0"/>
                    </a:solidFill>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Public</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Data selected as public can be used to share with third parties and global</a:t>
                      </a:r>
                    </a:p>
                    <a:p>
                      <a:r>
                        <a:rPr lang="en-GB" sz="1500" dirty="0">
                          <a:latin typeface="Roboto" panose="02000000000000000000" pitchFamily="2" charset="0"/>
                          <a:ea typeface="Roboto" panose="02000000000000000000" pitchFamily="2" charset="0"/>
                          <a:cs typeface="Roboto" panose="02000000000000000000" pitchFamily="2" charset="0"/>
                        </a:rPr>
                        <a:t>communications.</a:t>
                      </a:r>
                    </a:p>
                  </a:txBody>
                  <a:tcPr/>
                </a:tc>
                <a:extLst>
                  <a:ext uri="{0D108BD9-81ED-4DB2-BD59-A6C34878D82A}">
                    <a16:rowId xmlns:a16="http://schemas.microsoft.com/office/drawing/2014/main" val="348917798"/>
                  </a:ext>
                </a:extLst>
              </a:tr>
              <a:tr h="370840">
                <a:tc vMerge="1">
                  <a:txBody>
                    <a:bodyPr/>
                    <a:lstStyle/>
                    <a:p>
                      <a:pPr algn="ctr"/>
                      <a:endParaRPr lang="en-GB" sz="1500" b="1"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Private</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Data selected as private will only be available for your institution.</a:t>
                      </a:r>
                    </a:p>
                  </a:txBody>
                  <a:tcPr/>
                </a:tc>
                <a:extLst>
                  <a:ext uri="{0D108BD9-81ED-4DB2-BD59-A6C34878D82A}">
                    <a16:rowId xmlns:a16="http://schemas.microsoft.com/office/drawing/2014/main" val="1639583302"/>
                  </a:ext>
                </a:extLst>
              </a:tr>
              <a:tr h="370840">
                <a:tc vMerge="1">
                  <a:txBody>
                    <a:bodyPr/>
                    <a:lstStyle/>
                    <a:p>
                      <a:pPr algn="ctr"/>
                      <a:endParaRPr lang="en-GB" sz="1500" b="1"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PRME Community</a:t>
                      </a:r>
                    </a:p>
                  </a:txBody>
                  <a:tcPr/>
                </a:tc>
                <a:tc>
                  <a:txBody>
                    <a:bodyPr/>
                    <a:lstStyle/>
                    <a:p>
                      <a:r>
                        <a:rPr lang="en-GB" sz="1500" dirty="0">
                          <a:latin typeface="Roboto" panose="02000000000000000000" pitchFamily="2" charset="0"/>
                          <a:ea typeface="Roboto" panose="02000000000000000000" pitchFamily="2" charset="0"/>
                          <a:cs typeface="Roboto" panose="02000000000000000000" pitchFamily="2" charset="0"/>
                        </a:rPr>
                        <a:t>Data selected will be shared with the PRME Secretariat and Signatory Members.</a:t>
                      </a:r>
                    </a:p>
                  </a:txBody>
                  <a:tcPr/>
                </a:tc>
                <a:extLst>
                  <a:ext uri="{0D108BD9-81ED-4DB2-BD59-A6C34878D82A}">
                    <a16:rowId xmlns:a16="http://schemas.microsoft.com/office/drawing/2014/main" val="2326690417"/>
                  </a:ext>
                </a:extLst>
              </a:tr>
            </a:tbl>
          </a:graphicData>
        </a:graphic>
      </p:graphicFrame>
    </p:spTree>
    <p:extLst>
      <p:ext uri="{BB962C8B-B14F-4D97-AF65-F5344CB8AC3E}">
        <p14:creationId xmlns:p14="http://schemas.microsoft.com/office/powerpoint/2010/main" val="2752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3BD482BF-B830-B0B1-4F61-1A2D23E77978}"/>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20FEF667-5150-7291-5DC9-09A873546348}"/>
              </a:ext>
            </a:extLst>
          </p:cNvPr>
          <p:cNvSpPr txBox="1">
            <a:spLocks noGrp="1"/>
          </p:cNvSpPr>
          <p:nvPr>
            <p:ph type="title"/>
          </p:nvPr>
        </p:nvSpPr>
        <p:spPr>
          <a:xfrm>
            <a:off x="687185" y="457199"/>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Types of Evidence</a:t>
            </a:r>
            <a:endParaRPr sz="3600" dirty="0">
              <a:solidFill>
                <a:srgbClr val="1D314F"/>
              </a:solidFill>
            </a:endParaRPr>
          </a:p>
        </p:txBody>
      </p:sp>
      <p:sp>
        <p:nvSpPr>
          <p:cNvPr id="855" name="Google Shape;855;p37">
            <a:extLst>
              <a:ext uri="{FF2B5EF4-FFF2-40B4-BE49-F238E27FC236}">
                <a16:creationId xmlns:a16="http://schemas.microsoft.com/office/drawing/2014/main" id="{4AC47840-84E2-D1A3-44D4-7BB25C280923}"/>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05EA0683-65E0-6294-B13A-C76FC8F8BB3D}"/>
              </a:ext>
            </a:extLst>
          </p:cNvPr>
          <p:cNvPicPr>
            <a:picLocks noChangeAspect="1"/>
          </p:cNvPicPr>
          <p:nvPr/>
        </p:nvPicPr>
        <p:blipFill>
          <a:blip r:embed="rId3"/>
          <a:stretch>
            <a:fillRect/>
          </a:stretch>
        </p:blipFill>
        <p:spPr>
          <a:xfrm>
            <a:off x="3072579" y="1333076"/>
            <a:ext cx="6046842" cy="5170229"/>
          </a:xfrm>
          <a:prstGeom prst="rect">
            <a:avLst/>
          </a:prstGeom>
          <a:ln>
            <a:noFill/>
          </a:ln>
        </p:spPr>
      </p:pic>
      <p:sp>
        <p:nvSpPr>
          <p:cNvPr id="6" name="Speech Bubble: Rectangle with Corners Rounded 5">
            <a:extLst>
              <a:ext uri="{FF2B5EF4-FFF2-40B4-BE49-F238E27FC236}">
                <a16:creationId xmlns:a16="http://schemas.microsoft.com/office/drawing/2014/main" id="{0D5FF544-FD74-5AEF-D639-EE03E014A120}"/>
              </a:ext>
            </a:extLst>
          </p:cNvPr>
          <p:cNvSpPr/>
          <p:nvPr/>
        </p:nvSpPr>
        <p:spPr>
          <a:xfrm>
            <a:off x="694945" y="4888992"/>
            <a:ext cx="2222650" cy="1274887"/>
          </a:xfrm>
          <a:prstGeom prst="wedgeRoundRectCallout">
            <a:avLst>
              <a:gd name="adj1" fmla="val 42709"/>
              <a:gd name="adj2" fmla="val 6573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D314F"/>
                </a:solidFill>
                <a:latin typeface="Roboto" panose="02000000000000000000" pitchFamily="2" charset="0"/>
                <a:ea typeface="Roboto" panose="02000000000000000000" pitchFamily="2" charset="0"/>
                <a:cs typeface="Roboto" panose="02000000000000000000" pitchFamily="2" charset="0"/>
              </a:rPr>
              <a:t>Click the information icon for more guidance on and examples of each type of evidence.</a:t>
            </a:r>
          </a:p>
        </p:txBody>
      </p:sp>
    </p:spTree>
    <p:extLst>
      <p:ext uri="{BB962C8B-B14F-4D97-AF65-F5344CB8AC3E}">
        <p14:creationId xmlns:p14="http://schemas.microsoft.com/office/powerpoint/2010/main" val="132425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A36ADCDF-EAFD-3F63-4596-5E9F80A6AA0A}"/>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688A5A34-0638-B404-E38F-4D9F807D23EB}"/>
              </a:ext>
            </a:extLst>
          </p:cNvPr>
          <p:cNvSpPr txBox="1">
            <a:spLocks noGrp="1"/>
          </p:cNvSpPr>
          <p:nvPr>
            <p:ph type="title"/>
          </p:nvPr>
        </p:nvSpPr>
        <p:spPr>
          <a:xfrm>
            <a:off x="687185" y="457199"/>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Types of Evidence</a:t>
            </a:r>
            <a:endParaRPr sz="3600" dirty="0">
              <a:solidFill>
                <a:srgbClr val="1D314F"/>
              </a:solidFill>
            </a:endParaRPr>
          </a:p>
        </p:txBody>
      </p:sp>
      <p:sp>
        <p:nvSpPr>
          <p:cNvPr id="855" name="Google Shape;855;p37">
            <a:extLst>
              <a:ext uri="{FF2B5EF4-FFF2-40B4-BE49-F238E27FC236}">
                <a16:creationId xmlns:a16="http://schemas.microsoft.com/office/drawing/2014/main" id="{A3B7237A-86D7-7F14-9B00-0BDA730EA1E3}"/>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BAAA1D4A-2EAC-5F28-E95D-C91D75539997}"/>
              </a:ext>
            </a:extLst>
          </p:cNvPr>
          <p:cNvPicPr>
            <a:picLocks noChangeAspect="1"/>
          </p:cNvPicPr>
          <p:nvPr/>
        </p:nvPicPr>
        <p:blipFill>
          <a:blip r:embed="rId3"/>
          <a:stretch>
            <a:fillRect/>
          </a:stretch>
        </p:blipFill>
        <p:spPr>
          <a:xfrm>
            <a:off x="1105350" y="1360953"/>
            <a:ext cx="9745530" cy="5111338"/>
          </a:xfrm>
          <a:prstGeom prst="rect">
            <a:avLst/>
          </a:prstGeom>
        </p:spPr>
      </p:pic>
      <p:sp>
        <p:nvSpPr>
          <p:cNvPr id="4" name="Speech Bubble: Rectangle with Corners Rounded 3">
            <a:extLst>
              <a:ext uri="{FF2B5EF4-FFF2-40B4-BE49-F238E27FC236}">
                <a16:creationId xmlns:a16="http://schemas.microsoft.com/office/drawing/2014/main" id="{88BED1D4-C18A-1454-5DAF-B097F62AA909}"/>
              </a:ext>
            </a:extLst>
          </p:cNvPr>
          <p:cNvSpPr/>
          <p:nvPr/>
        </p:nvSpPr>
        <p:spPr>
          <a:xfrm>
            <a:off x="5876544" y="166675"/>
            <a:ext cx="5892097" cy="917111"/>
          </a:xfrm>
          <a:prstGeom prst="wedgeRoundRectCallout">
            <a:avLst>
              <a:gd name="adj1" fmla="val 10243"/>
              <a:gd name="adj2" fmla="val 667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D314F"/>
                </a:solidFill>
                <a:latin typeface="Roboto" panose="02000000000000000000" pitchFamily="2" charset="0"/>
                <a:ea typeface="Roboto" panose="02000000000000000000" pitchFamily="2" charset="0"/>
                <a:cs typeface="Roboto" panose="02000000000000000000" pitchFamily="2" charset="0"/>
              </a:rPr>
              <a:t>When in your report, if you select “Add Evidence” it will automatically direct you to the accepted forms of evidence for that specific prompt. </a:t>
            </a:r>
          </a:p>
        </p:txBody>
      </p:sp>
    </p:spTree>
    <p:extLst>
      <p:ext uri="{BB962C8B-B14F-4D97-AF65-F5344CB8AC3E}">
        <p14:creationId xmlns:p14="http://schemas.microsoft.com/office/powerpoint/2010/main" val="1823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818899C8-2417-910E-E950-D1F4C41D4E9A}"/>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D7E68092-06EE-C21F-2985-DFBA3807E90B}"/>
              </a:ext>
            </a:extLst>
          </p:cNvPr>
          <p:cNvSpPr txBox="1">
            <a:spLocks noGrp="1"/>
          </p:cNvSpPr>
          <p:nvPr>
            <p:ph type="title"/>
          </p:nvPr>
        </p:nvSpPr>
        <p:spPr>
          <a:xfrm>
            <a:off x="486608" y="223366"/>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Content of the 2025 SIP</a:t>
            </a:r>
            <a:endParaRPr sz="3600" dirty="0">
              <a:solidFill>
                <a:srgbClr val="1D314F"/>
              </a:solidFill>
            </a:endParaRPr>
          </a:p>
        </p:txBody>
      </p:sp>
      <p:sp>
        <p:nvSpPr>
          <p:cNvPr id="4" name="Google Shape;1583;p185">
            <a:extLst>
              <a:ext uri="{FF2B5EF4-FFF2-40B4-BE49-F238E27FC236}">
                <a16:creationId xmlns:a16="http://schemas.microsoft.com/office/drawing/2014/main" id="{5938CDD5-E9F3-0DA8-080D-FDC6D46400BD}"/>
              </a:ext>
            </a:extLst>
          </p:cNvPr>
          <p:cNvSpPr txBox="1"/>
          <p:nvPr/>
        </p:nvSpPr>
        <p:spPr>
          <a:xfrm>
            <a:off x="1742518" y="2453038"/>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000000"/>
              </a:buClr>
            </a:pPr>
            <a:r>
              <a:rPr lang="en-GB" sz="1867" b="1" kern="0" dirty="0">
                <a:solidFill>
                  <a:srgbClr val="1E3250"/>
                </a:solidFill>
                <a:latin typeface="Arial"/>
                <a:cs typeface="Arial"/>
                <a:sym typeface="Arial"/>
              </a:rPr>
              <a:t>PURPOSE</a:t>
            </a:r>
            <a:endParaRPr sz="2133" kern="0" dirty="0">
              <a:solidFill>
                <a:srgbClr val="1E3250"/>
              </a:solidFill>
              <a:latin typeface="Mali Light"/>
              <a:ea typeface="Mali Light"/>
              <a:cs typeface="Mali Light"/>
              <a:sym typeface="Mali Light"/>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0 | Prompts: 1</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2 | Prompts 0</a:t>
            </a:r>
          </a:p>
        </p:txBody>
      </p:sp>
      <p:pic>
        <p:nvPicPr>
          <p:cNvPr id="5" name="Google Shape;1584;p185">
            <a:extLst>
              <a:ext uri="{FF2B5EF4-FFF2-40B4-BE49-F238E27FC236}">
                <a16:creationId xmlns:a16="http://schemas.microsoft.com/office/drawing/2014/main" id="{57AE5124-AF00-0D3D-1E60-2F35B18B71EB}"/>
              </a:ext>
            </a:extLst>
          </p:cNvPr>
          <p:cNvPicPr preferRelativeResize="0"/>
          <p:nvPr/>
        </p:nvPicPr>
        <p:blipFill>
          <a:blip r:embed="rId3">
            <a:alphaModFix/>
          </a:blip>
          <a:stretch>
            <a:fillRect/>
          </a:stretch>
        </p:blipFill>
        <p:spPr>
          <a:xfrm>
            <a:off x="671304" y="2461379"/>
            <a:ext cx="899800" cy="860675"/>
          </a:xfrm>
          <a:prstGeom prst="rect">
            <a:avLst/>
          </a:prstGeom>
          <a:noFill/>
          <a:ln>
            <a:noFill/>
          </a:ln>
        </p:spPr>
      </p:pic>
      <p:sp>
        <p:nvSpPr>
          <p:cNvPr id="6" name="Google Shape;1585;p185">
            <a:extLst>
              <a:ext uri="{FF2B5EF4-FFF2-40B4-BE49-F238E27FC236}">
                <a16:creationId xmlns:a16="http://schemas.microsoft.com/office/drawing/2014/main" id="{803AD5F0-6388-0AA4-D905-67C8A296B9D4}"/>
              </a:ext>
            </a:extLst>
          </p:cNvPr>
          <p:cNvSpPr txBox="1"/>
          <p:nvPr/>
        </p:nvSpPr>
        <p:spPr>
          <a:xfrm>
            <a:off x="1742518" y="3752030"/>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ea typeface="Arial"/>
                <a:cs typeface="Arial"/>
                <a:sym typeface="Arial"/>
              </a:rPr>
              <a:t>VALUES</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1 | Prompts: 0</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3 | Prompts 3</a:t>
            </a:r>
          </a:p>
        </p:txBody>
      </p:sp>
      <p:pic>
        <p:nvPicPr>
          <p:cNvPr id="7" name="Google Shape;1586;p185">
            <a:extLst>
              <a:ext uri="{FF2B5EF4-FFF2-40B4-BE49-F238E27FC236}">
                <a16:creationId xmlns:a16="http://schemas.microsoft.com/office/drawing/2014/main" id="{699C386D-CA1E-3213-8E8A-A35E4ADE666D}"/>
              </a:ext>
            </a:extLst>
          </p:cNvPr>
          <p:cNvPicPr preferRelativeResize="0"/>
          <p:nvPr/>
        </p:nvPicPr>
        <p:blipFill>
          <a:blip r:embed="rId4">
            <a:alphaModFix/>
          </a:blip>
          <a:stretch>
            <a:fillRect/>
          </a:stretch>
        </p:blipFill>
        <p:spPr>
          <a:xfrm>
            <a:off x="623936" y="3757174"/>
            <a:ext cx="864000" cy="792000"/>
          </a:xfrm>
          <a:prstGeom prst="rect">
            <a:avLst/>
          </a:prstGeom>
          <a:noFill/>
          <a:ln>
            <a:noFill/>
          </a:ln>
        </p:spPr>
      </p:pic>
      <p:sp>
        <p:nvSpPr>
          <p:cNvPr id="8" name="Google Shape;1587;p185">
            <a:extLst>
              <a:ext uri="{FF2B5EF4-FFF2-40B4-BE49-F238E27FC236}">
                <a16:creationId xmlns:a16="http://schemas.microsoft.com/office/drawing/2014/main" id="{30ECE3A5-1084-00D0-FDC9-46AF18AFCE91}"/>
              </a:ext>
            </a:extLst>
          </p:cNvPr>
          <p:cNvSpPr txBox="1"/>
          <p:nvPr/>
        </p:nvSpPr>
        <p:spPr>
          <a:xfrm>
            <a:off x="1742518" y="5051022"/>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cs typeface="Arial"/>
                <a:sym typeface="Arial"/>
              </a:rPr>
              <a:t>TEACH</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0 | Prompts: 1</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8 | Prompts 2</a:t>
            </a:r>
          </a:p>
        </p:txBody>
      </p:sp>
      <p:pic>
        <p:nvPicPr>
          <p:cNvPr id="9" name="Google Shape;1588;p185">
            <a:extLst>
              <a:ext uri="{FF2B5EF4-FFF2-40B4-BE49-F238E27FC236}">
                <a16:creationId xmlns:a16="http://schemas.microsoft.com/office/drawing/2014/main" id="{36F64AEF-7AE1-85A5-2FB1-C53E9A5F60C5}"/>
              </a:ext>
            </a:extLst>
          </p:cNvPr>
          <p:cNvPicPr preferRelativeResize="0"/>
          <p:nvPr/>
        </p:nvPicPr>
        <p:blipFill>
          <a:blip r:embed="rId5">
            <a:alphaModFix/>
          </a:blip>
          <a:stretch>
            <a:fillRect/>
          </a:stretch>
        </p:blipFill>
        <p:spPr>
          <a:xfrm>
            <a:off x="677936" y="5048228"/>
            <a:ext cx="756000" cy="828000"/>
          </a:xfrm>
          <a:prstGeom prst="rect">
            <a:avLst/>
          </a:prstGeom>
          <a:noFill/>
          <a:ln>
            <a:noFill/>
          </a:ln>
        </p:spPr>
      </p:pic>
      <p:sp>
        <p:nvSpPr>
          <p:cNvPr id="10" name="Google Shape;1589;p185">
            <a:extLst>
              <a:ext uri="{FF2B5EF4-FFF2-40B4-BE49-F238E27FC236}">
                <a16:creationId xmlns:a16="http://schemas.microsoft.com/office/drawing/2014/main" id="{6F41066F-B459-8ED4-E0BE-C254BFC1D888}"/>
              </a:ext>
            </a:extLst>
          </p:cNvPr>
          <p:cNvSpPr txBox="1"/>
          <p:nvPr/>
        </p:nvSpPr>
        <p:spPr>
          <a:xfrm>
            <a:off x="7366532" y="1160964"/>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cs typeface="Arial"/>
                <a:sym typeface="Arial"/>
              </a:rPr>
              <a:t>RESEARCH</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4 | Prompts: 0</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2 | Prompts 5</a:t>
            </a:r>
          </a:p>
        </p:txBody>
      </p:sp>
      <p:pic>
        <p:nvPicPr>
          <p:cNvPr id="11" name="Google Shape;1590;p185">
            <a:extLst>
              <a:ext uri="{FF2B5EF4-FFF2-40B4-BE49-F238E27FC236}">
                <a16:creationId xmlns:a16="http://schemas.microsoft.com/office/drawing/2014/main" id="{0377114E-46EE-F1AF-A098-F5BC396CF9E2}"/>
              </a:ext>
            </a:extLst>
          </p:cNvPr>
          <p:cNvPicPr preferRelativeResize="0"/>
          <p:nvPr/>
        </p:nvPicPr>
        <p:blipFill>
          <a:blip r:embed="rId6">
            <a:alphaModFix/>
          </a:blip>
          <a:stretch>
            <a:fillRect/>
          </a:stretch>
        </p:blipFill>
        <p:spPr>
          <a:xfrm>
            <a:off x="6205335" y="1160964"/>
            <a:ext cx="900000" cy="900000"/>
          </a:xfrm>
          <a:prstGeom prst="rect">
            <a:avLst/>
          </a:prstGeom>
          <a:noFill/>
          <a:ln>
            <a:noFill/>
          </a:ln>
        </p:spPr>
      </p:pic>
      <p:sp>
        <p:nvSpPr>
          <p:cNvPr id="12" name="Google Shape;1591;p185">
            <a:extLst>
              <a:ext uri="{FF2B5EF4-FFF2-40B4-BE49-F238E27FC236}">
                <a16:creationId xmlns:a16="http://schemas.microsoft.com/office/drawing/2014/main" id="{6CCC4810-589D-4D7F-8638-C88E93892C2E}"/>
              </a:ext>
            </a:extLst>
          </p:cNvPr>
          <p:cNvSpPr txBox="1"/>
          <p:nvPr/>
        </p:nvSpPr>
        <p:spPr>
          <a:xfrm>
            <a:off x="7366532" y="2461379"/>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cs typeface="Arial"/>
                <a:sym typeface="Arial"/>
              </a:rPr>
              <a:t>PARTNER</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2 | Prompts: 0</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1 | Prompts 2</a:t>
            </a:r>
          </a:p>
        </p:txBody>
      </p:sp>
      <p:pic>
        <p:nvPicPr>
          <p:cNvPr id="13" name="Google Shape;1592;p185">
            <a:extLst>
              <a:ext uri="{FF2B5EF4-FFF2-40B4-BE49-F238E27FC236}">
                <a16:creationId xmlns:a16="http://schemas.microsoft.com/office/drawing/2014/main" id="{E99A66B5-A18D-7D73-C53B-63E3E014ED08}"/>
              </a:ext>
            </a:extLst>
          </p:cNvPr>
          <p:cNvPicPr preferRelativeResize="0"/>
          <p:nvPr/>
        </p:nvPicPr>
        <p:blipFill>
          <a:blip r:embed="rId7">
            <a:alphaModFix/>
          </a:blip>
          <a:stretch>
            <a:fillRect/>
          </a:stretch>
        </p:blipFill>
        <p:spPr>
          <a:xfrm>
            <a:off x="6169335" y="2472669"/>
            <a:ext cx="972000" cy="828000"/>
          </a:xfrm>
          <a:prstGeom prst="rect">
            <a:avLst/>
          </a:prstGeom>
          <a:noFill/>
          <a:ln>
            <a:noFill/>
          </a:ln>
        </p:spPr>
      </p:pic>
      <p:sp>
        <p:nvSpPr>
          <p:cNvPr id="14" name="Google Shape;1593;p185">
            <a:extLst>
              <a:ext uri="{FF2B5EF4-FFF2-40B4-BE49-F238E27FC236}">
                <a16:creationId xmlns:a16="http://schemas.microsoft.com/office/drawing/2014/main" id="{05A0204A-BD4E-FBA5-7CDF-1F8760008A1B}"/>
              </a:ext>
            </a:extLst>
          </p:cNvPr>
          <p:cNvSpPr txBox="1"/>
          <p:nvPr/>
        </p:nvSpPr>
        <p:spPr>
          <a:xfrm>
            <a:off x="7366532" y="5048228"/>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cs typeface="Arial"/>
                <a:sym typeface="Arial"/>
              </a:rPr>
              <a:t>SHARE</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2 | Prompts: 0</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2 | Prompts 1</a:t>
            </a:r>
          </a:p>
        </p:txBody>
      </p:sp>
      <p:sp>
        <p:nvSpPr>
          <p:cNvPr id="15" name="Google Shape;1594;p185">
            <a:extLst>
              <a:ext uri="{FF2B5EF4-FFF2-40B4-BE49-F238E27FC236}">
                <a16:creationId xmlns:a16="http://schemas.microsoft.com/office/drawing/2014/main" id="{F4F02DE8-E653-565D-2509-401095AC3EE6}"/>
              </a:ext>
            </a:extLst>
          </p:cNvPr>
          <p:cNvSpPr txBox="1"/>
          <p:nvPr/>
        </p:nvSpPr>
        <p:spPr>
          <a:xfrm>
            <a:off x="7366532" y="3752030"/>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1E3250"/>
              </a:buClr>
              <a:buSzPts val="1400"/>
            </a:pPr>
            <a:r>
              <a:rPr lang="en-GB" sz="1867" b="1" kern="0" dirty="0">
                <a:solidFill>
                  <a:srgbClr val="1E3250"/>
                </a:solidFill>
                <a:latin typeface="Arial"/>
                <a:cs typeface="Arial"/>
                <a:sym typeface="Arial"/>
              </a:rPr>
              <a:t>PRACTICE</a:t>
            </a:r>
            <a:endParaRPr sz="1867" kern="0" dirty="0">
              <a:solidFill>
                <a:srgbClr val="000000"/>
              </a:solidFill>
              <a:latin typeface="Arial"/>
              <a:ea typeface="Arial"/>
              <a:cs typeface="Arial"/>
              <a:sym typeface="Arial"/>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1 | Prompts: 0</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1 | Prompts: 3</a:t>
            </a:r>
          </a:p>
        </p:txBody>
      </p:sp>
      <p:pic>
        <p:nvPicPr>
          <p:cNvPr id="16" name="Google Shape;1595;p185">
            <a:extLst>
              <a:ext uri="{FF2B5EF4-FFF2-40B4-BE49-F238E27FC236}">
                <a16:creationId xmlns:a16="http://schemas.microsoft.com/office/drawing/2014/main" id="{322C0EF4-4F11-0D54-7DCF-5E6F4FDC9BF5}"/>
              </a:ext>
            </a:extLst>
          </p:cNvPr>
          <p:cNvPicPr preferRelativeResize="0"/>
          <p:nvPr/>
        </p:nvPicPr>
        <p:blipFill>
          <a:blip r:embed="rId8">
            <a:alphaModFix/>
          </a:blip>
          <a:stretch>
            <a:fillRect/>
          </a:stretch>
        </p:blipFill>
        <p:spPr>
          <a:xfrm>
            <a:off x="5909107" y="4742228"/>
            <a:ext cx="1440000" cy="1440000"/>
          </a:xfrm>
          <a:prstGeom prst="rect">
            <a:avLst/>
          </a:prstGeom>
          <a:noFill/>
          <a:ln>
            <a:noFill/>
          </a:ln>
        </p:spPr>
      </p:pic>
      <p:pic>
        <p:nvPicPr>
          <p:cNvPr id="17" name="Google Shape;1596;p185">
            <a:extLst>
              <a:ext uri="{FF2B5EF4-FFF2-40B4-BE49-F238E27FC236}">
                <a16:creationId xmlns:a16="http://schemas.microsoft.com/office/drawing/2014/main" id="{E4C96C3F-6A39-AEC6-F233-A2EB6543B6BC}"/>
              </a:ext>
            </a:extLst>
          </p:cNvPr>
          <p:cNvPicPr preferRelativeResize="0"/>
          <p:nvPr/>
        </p:nvPicPr>
        <p:blipFill>
          <a:blip r:embed="rId9">
            <a:alphaModFix/>
          </a:blip>
          <a:stretch>
            <a:fillRect/>
          </a:stretch>
        </p:blipFill>
        <p:spPr>
          <a:xfrm>
            <a:off x="6025335" y="3523174"/>
            <a:ext cx="1260000" cy="1260000"/>
          </a:xfrm>
          <a:prstGeom prst="rect">
            <a:avLst/>
          </a:prstGeom>
          <a:noFill/>
          <a:ln>
            <a:noFill/>
          </a:ln>
        </p:spPr>
      </p:pic>
      <p:pic>
        <p:nvPicPr>
          <p:cNvPr id="19" name="Picture 18">
            <a:extLst>
              <a:ext uri="{FF2B5EF4-FFF2-40B4-BE49-F238E27FC236}">
                <a16:creationId xmlns:a16="http://schemas.microsoft.com/office/drawing/2014/main" id="{3A6AF6A8-1A95-8A5F-6BD2-F9CB48AD9E91}"/>
              </a:ext>
            </a:extLst>
          </p:cNvPr>
          <p:cNvPicPr>
            <a:picLocks noChangeAspect="1"/>
          </p:cNvPicPr>
          <p:nvPr/>
        </p:nvPicPr>
        <p:blipFill>
          <a:blip r:embed="rId10"/>
          <a:srcRect l="4983" t="3953" r="3265" b="3489"/>
          <a:stretch/>
        </p:blipFill>
        <p:spPr>
          <a:xfrm>
            <a:off x="692961" y="1160964"/>
            <a:ext cx="856486" cy="864000"/>
          </a:xfrm>
          <a:prstGeom prst="rect">
            <a:avLst/>
          </a:prstGeom>
        </p:spPr>
      </p:pic>
      <p:sp>
        <p:nvSpPr>
          <p:cNvPr id="20" name="Google Shape;1583;p185">
            <a:extLst>
              <a:ext uri="{FF2B5EF4-FFF2-40B4-BE49-F238E27FC236}">
                <a16:creationId xmlns:a16="http://schemas.microsoft.com/office/drawing/2014/main" id="{FAC9AAE1-9862-D69D-B26C-5B12C77AA492}"/>
              </a:ext>
            </a:extLst>
          </p:cNvPr>
          <p:cNvSpPr txBox="1"/>
          <p:nvPr/>
        </p:nvSpPr>
        <p:spPr>
          <a:xfrm>
            <a:off x="1742518" y="1162387"/>
            <a:ext cx="3348000" cy="993600"/>
          </a:xfrm>
          <a:prstGeom prst="rect">
            <a:avLst/>
          </a:prstGeom>
          <a:noFill/>
          <a:ln>
            <a:noFill/>
          </a:ln>
        </p:spPr>
        <p:txBody>
          <a:bodyPr spcFirstLastPara="1" wrap="square" lIns="121900" tIns="60933" rIns="121900" bIns="60933" anchor="t" anchorCtr="0">
            <a:noAutofit/>
          </a:bodyPr>
          <a:lstStyle/>
          <a:p>
            <a:pPr defTabSz="1219170">
              <a:lnSpc>
                <a:spcPct val="90000"/>
              </a:lnSpc>
              <a:buClr>
                <a:srgbClr val="000000"/>
              </a:buClr>
            </a:pPr>
            <a:r>
              <a:rPr lang="en-GB" sz="1867" b="1" kern="0" dirty="0">
                <a:solidFill>
                  <a:srgbClr val="1E3250"/>
                </a:solidFill>
                <a:latin typeface="Arial"/>
                <a:cs typeface="Arial"/>
                <a:sym typeface="Arial"/>
              </a:rPr>
              <a:t>GETTING STARTED</a:t>
            </a:r>
            <a:endParaRPr sz="2133" kern="0" dirty="0">
              <a:solidFill>
                <a:srgbClr val="1E3250"/>
              </a:solidFill>
              <a:latin typeface="Mali Light"/>
              <a:ea typeface="Mali Light"/>
              <a:cs typeface="Mali Light"/>
              <a:sym typeface="Mali Light"/>
            </a:endParaRPr>
          </a:p>
          <a:p>
            <a:pPr defTabSz="1219170">
              <a:lnSpc>
                <a:spcPct val="90000"/>
              </a:lnSpc>
              <a:spcBef>
                <a:spcPts val="800"/>
              </a:spcBef>
              <a:buClr>
                <a:srgbClr val="000000"/>
              </a:buClr>
            </a:pPr>
            <a:r>
              <a:rPr lang="en-GB" sz="1333" b="1" kern="0" dirty="0">
                <a:solidFill>
                  <a:srgbClr val="C00000"/>
                </a:solidFill>
                <a:latin typeface="Arial"/>
                <a:cs typeface="Arial"/>
                <a:sym typeface="Arial"/>
              </a:rPr>
              <a:t>Mandatory: Questions: 2 | Prompts: 4</a:t>
            </a:r>
          </a:p>
          <a:p>
            <a:pPr defTabSz="1219170">
              <a:lnSpc>
                <a:spcPct val="90000"/>
              </a:lnSpc>
              <a:spcBef>
                <a:spcPts val="800"/>
              </a:spcBef>
              <a:buClr>
                <a:srgbClr val="000000"/>
              </a:buClr>
            </a:pPr>
            <a:r>
              <a:rPr lang="en-GB" sz="1333" kern="0" dirty="0">
                <a:solidFill>
                  <a:srgbClr val="1E3250"/>
                </a:solidFill>
                <a:latin typeface="Arial"/>
                <a:ea typeface="Mali Light"/>
                <a:cs typeface="Arial"/>
                <a:sym typeface="Arial"/>
              </a:rPr>
              <a:t>Optional: Questions 8 | Prompts 5</a:t>
            </a:r>
          </a:p>
        </p:txBody>
      </p:sp>
      <p:sp>
        <p:nvSpPr>
          <p:cNvPr id="22" name="TextBox 21">
            <a:extLst>
              <a:ext uri="{FF2B5EF4-FFF2-40B4-BE49-F238E27FC236}">
                <a16:creationId xmlns:a16="http://schemas.microsoft.com/office/drawing/2014/main" id="{AC5501E8-2397-C8A9-401C-C769F69CCE2C}"/>
              </a:ext>
            </a:extLst>
          </p:cNvPr>
          <p:cNvSpPr txBox="1"/>
          <p:nvPr/>
        </p:nvSpPr>
        <p:spPr>
          <a:xfrm>
            <a:off x="646143" y="6297267"/>
            <a:ext cx="9412257" cy="338554"/>
          </a:xfrm>
          <a:prstGeom prst="rect">
            <a:avLst/>
          </a:prstGeom>
          <a:noFill/>
        </p:spPr>
        <p:txBody>
          <a:bodyPr wrap="square">
            <a:spAutoFit/>
          </a:bodyPr>
          <a:lstStyle/>
          <a:p>
            <a:r>
              <a:rPr lang="en-GB" sz="1600" dirty="0">
                <a:solidFill>
                  <a:srgbClr val="1D314F"/>
                </a:solidFill>
                <a:latin typeface="Roboto" panose="02000000000000000000" pitchFamily="2" charset="0"/>
                <a:ea typeface="Roboto" panose="02000000000000000000" pitchFamily="2" charset="0"/>
                <a:cs typeface="Roboto" panose="02000000000000000000" pitchFamily="2" charset="0"/>
              </a:rPr>
              <a:t>NOTE: Evidence requirements may change based on your question responses</a:t>
            </a:r>
          </a:p>
        </p:txBody>
      </p:sp>
    </p:spTree>
    <p:extLst>
      <p:ext uri="{BB962C8B-B14F-4D97-AF65-F5344CB8AC3E}">
        <p14:creationId xmlns:p14="http://schemas.microsoft.com/office/powerpoint/2010/main" val="312411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1E9DF71C-5AE5-53BE-7873-0389E377C4A6}"/>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D3929562-4618-80B2-C33E-ACEA4F4DE0EC}"/>
              </a:ext>
            </a:extLst>
          </p:cNvPr>
          <p:cNvSpPr txBox="1">
            <a:spLocks noGrp="1"/>
          </p:cNvSpPr>
          <p:nvPr>
            <p:ph type="body" idx="1"/>
          </p:nvPr>
        </p:nvSpPr>
        <p:spPr>
          <a:xfrm>
            <a:off x="595793"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F86EB025-E58D-0182-4C19-755181F410B0}"/>
              </a:ext>
            </a:extLst>
          </p:cNvPr>
          <p:cNvGraphicFramePr>
            <a:graphicFrameLocks noGrp="1"/>
          </p:cNvGraphicFramePr>
          <p:nvPr>
            <p:extLst>
              <p:ext uri="{D42A27DB-BD31-4B8C-83A1-F6EECF244321}">
                <p14:modId xmlns:p14="http://schemas.microsoft.com/office/powerpoint/2010/main" val="4072717941"/>
              </p:ext>
            </p:extLst>
          </p:nvPr>
        </p:nvGraphicFramePr>
        <p:xfrm>
          <a:off x="876074" y="2009819"/>
          <a:ext cx="10439851" cy="252000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4837028">
                  <a:extLst>
                    <a:ext uri="{9D8B030D-6E8A-4147-A177-3AD203B41FA5}">
                      <a16:colId xmlns:a16="http://schemas.microsoft.com/office/drawing/2014/main" val="1840719993"/>
                    </a:ext>
                  </a:extLst>
                </a:gridCol>
                <a:gridCol w="2985571">
                  <a:extLst>
                    <a:ext uri="{9D8B030D-6E8A-4147-A177-3AD203B41FA5}">
                      <a16:colId xmlns:a16="http://schemas.microsoft.com/office/drawing/2014/main" val="2103515575"/>
                    </a:ext>
                  </a:extLst>
                </a:gridCol>
              </a:tblGrid>
              <a:tr h="360000">
                <a:tc>
                  <a:txBody>
                    <a:bodyPr/>
                    <a:lstStyle/>
                    <a:p>
                      <a:pPr algn="ctr"/>
                      <a:r>
                        <a:rPr lang="en-GB" sz="1700"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700"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700"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700"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Instititional Mission</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2604216426"/>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Institutional Vision</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1755441197"/>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Instititional Strategy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Narrative, Attachment</a:t>
                      </a:r>
                    </a:p>
                  </a:txBody>
                  <a:tcPr/>
                </a:tc>
                <a:extLst>
                  <a:ext uri="{0D108BD9-81ED-4DB2-BD59-A6C34878D82A}">
                    <a16:rowId xmlns:a16="http://schemas.microsoft.com/office/drawing/2014/main" val="1661412546"/>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Institutional Strategy Alignment</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1295569217"/>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Question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Number of Graduates Annually </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360000">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Degrees Offered (e.g., BA, BSc, MSc). </a:t>
                      </a:r>
                    </a:p>
                  </a:txBody>
                  <a:tcPr/>
                </a:tc>
                <a:tc>
                  <a:txBody>
                    <a:bodyPr/>
                    <a:lstStyle/>
                    <a:p>
                      <a:r>
                        <a:rPr lang="en-GB" sz="17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bl>
          </a:graphicData>
        </a:graphic>
      </p:graphicFrame>
      <p:sp>
        <p:nvSpPr>
          <p:cNvPr id="7" name="Google Shape;854;p37">
            <a:extLst>
              <a:ext uri="{FF2B5EF4-FFF2-40B4-BE49-F238E27FC236}">
                <a16:creationId xmlns:a16="http://schemas.microsoft.com/office/drawing/2014/main" id="{94A5C728-377D-E76A-0CB6-F75780683181}"/>
              </a:ext>
            </a:extLst>
          </p:cNvPr>
          <p:cNvSpPr txBox="1">
            <a:spLocks noGrp="1"/>
          </p:cNvSpPr>
          <p:nvPr>
            <p:ph type="title"/>
          </p:nvPr>
        </p:nvSpPr>
        <p:spPr>
          <a:xfrm>
            <a:off x="694944" y="457199"/>
            <a:ext cx="10710720"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Getting Started</a:t>
            </a:r>
            <a:br>
              <a:rPr lang="en-GB" sz="4000" dirty="0">
                <a:solidFill>
                  <a:srgbClr val="1D314F"/>
                </a:solidFill>
              </a:rPr>
            </a:br>
            <a:r>
              <a:rPr lang="en-GB" sz="3600" dirty="0">
                <a:solidFill>
                  <a:srgbClr val="5B92E5"/>
                </a:solidFill>
              </a:rPr>
              <a:t>Mandatory Prompts &amp; Questions</a:t>
            </a:r>
            <a:endParaRPr sz="3600" dirty="0">
              <a:solidFill>
                <a:srgbClr val="5B92E5"/>
              </a:solidFill>
            </a:endParaRPr>
          </a:p>
        </p:txBody>
      </p:sp>
    </p:spTree>
    <p:extLst>
      <p:ext uri="{BB962C8B-B14F-4D97-AF65-F5344CB8AC3E}">
        <p14:creationId xmlns:p14="http://schemas.microsoft.com/office/powerpoint/2010/main" val="25238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53BEAE92-10B6-C26E-B425-2554E41CB3E8}"/>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6F596F75-90AD-9AD5-F2B6-FA86F9E04A74}"/>
              </a:ext>
            </a:extLst>
          </p:cNvPr>
          <p:cNvSpPr txBox="1">
            <a:spLocks noGrp="1"/>
          </p:cNvSpPr>
          <p:nvPr>
            <p:ph type="title"/>
          </p:nvPr>
        </p:nvSpPr>
        <p:spPr>
          <a:xfrm>
            <a:off x="434269" y="273272"/>
            <a:ext cx="11081456" cy="1132194"/>
          </a:xfrm>
          <a:prstGeom prst="rect">
            <a:avLst/>
          </a:prstGeom>
        </p:spPr>
        <p:txBody>
          <a:bodyPr spcFirstLastPara="1" wrap="square" lIns="121900" tIns="121900" rIns="121900" bIns="121900" anchor="t" anchorCtr="0">
            <a:normAutofit/>
          </a:bodyPr>
          <a:lstStyle/>
          <a:p>
            <a:r>
              <a:rPr lang="en-GB" sz="3600" dirty="0">
                <a:solidFill>
                  <a:srgbClr val="1D314F"/>
                </a:solidFill>
              </a:rPr>
              <a:t>Getting Started: Optional Prompts &amp; Questions  </a:t>
            </a:r>
            <a:endParaRPr dirty="0">
              <a:solidFill>
                <a:srgbClr val="1D314F"/>
              </a:solidFill>
            </a:endParaRPr>
          </a:p>
        </p:txBody>
      </p:sp>
      <p:sp>
        <p:nvSpPr>
          <p:cNvPr id="855" name="Google Shape;855;p37">
            <a:extLst>
              <a:ext uri="{FF2B5EF4-FFF2-40B4-BE49-F238E27FC236}">
                <a16:creationId xmlns:a16="http://schemas.microsoft.com/office/drawing/2014/main" id="{B6E37949-A948-0BFD-1DF2-EDC409FDD817}"/>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0F3B3FD0-2F88-0D0A-97F5-169A325FD456}"/>
              </a:ext>
            </a:extLst>
          </p:cNvPr>
          <p:cNvGraphicFramePr>
            <a:graphicFrameLocks noGrp="1"/>
          </p:cNvGraphicFramePr>
          <p:nvPr>
            <p:extLst>
              <p:ext uri="{D42A27DB-BD31-4B8C-83A1-F6EECF244321}">
                <p14:modId xmlns:p14="http://schemas.microsoft.com/office/powerpoint/2010/main" val="335647077"/>
              </p:ext>
            </p:extLst>
          </p:nvPr>
        </p:nvGraphicFramePr>
        <p:xfrm>
          <a:off x="687302" y="1202102"/>
          <a:ext cx="10575390" cy="5198699"/>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299990">
                  <a:extLst>
                    <a:ext uri="{9D8B030D-6E8A-4147-A177-3AD203B41FA5}">
                      <a16:colId xmlns:a16="http://schemas.microsoft.com/office/drawing/2014/main" val="3381401188"/>
                    </a:ext>
                  </a:extLst>
                </a:gridCol>
                <a:gridCol w="6261503">
                  <a:extLst>
                    <a:ext uri="{9D8B030D-6E8A-4147-A177-3AD203B41FA5}">
                      <a16:colId xmlns:a16="http://schemas.microsoft.com/office/drawing/2014/main" val="1840719993"/>
                    </a:ext>
                  </a:extLst>
                </a:gridCol>
                <a:gridCol w="1943100">
                  <a:extLst>
                    <a:ext uri="{9D8B030D-6E8A-4147-A177-3AD203B41FA5}">
                      <a16:colId xmlns:a16="http://schemas.microsoft.com/office/drawing/2014/main" val="2103515575"/>
                    </a:ext>
                  </a:extLst>
                </a:gridCol>
              </a:tblGrid>
              <a:tr h="345299">
                <a:tc>
                  <a:txBody>
                    <a:bodyPr/>
                    <a:lstStyle/>
                    <a:p>
                      <a:pPr algn="ctr"/>
                      <a:r>
                        <a:rPr lang="en-GB" sz="1450"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450"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450"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450"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Number of Faculty &amp; Staff at the Parent University</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923551620"/>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Number of Faculty &amp; Staff at the Institution (e.g., the B-School) </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20563887"/>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Number of Students at the Parent University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186854596"/>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Number of Students at the Institution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213641764"/>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Number of UG Students at the Institution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832383361"/>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Number of PG Students at the Institution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64089326"/>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Number of Doctoral Students at the Institution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372159834"/>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Number of certificate, professional development, or continuing education students at the institution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3136432306"/>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Undergraduate Degree Programmes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Degree Programme</a:t>
                      </a:r>
                    </a:p>
                  </a:txBody>
                  <a:tcPr/>
                </a:tc>
                <a:extLst>
                  <a:ext uri="{0D108BD9-81ED-4DB2-BD59-A6C34878D82A}">
                    <a16:rowId xmlns:a16="http://schemas.microsoft.com/office/drawing/2014/main" val="3069047746"/>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Masters Degree Programmes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Degree Programme</a:t>
                      </a:r>
                    </a:p>
                  </a:txBody>
                  <a:tcPr/>
                </a:tc>
                <a:extLst>
                  <a:ext uri="{0D108BD9-81ED-4DB2-BD59-A6C34878D82A}">
                    <a16:rowId xmlns:a16="http://schemas.microsoft.com/office/drawing/2014/main" val="2719067100"/>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Postgraduate (Doctoral) Degree Programmes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Degree Programme</a:t>
                      </a:r>
                    </a:p>
                  </a:txBody>
                  <a:tcPr/>
                </a:tc>
                <a:extLst>
                  <a:ext uri="{0D108BD9-81ED-4DB2-BD59-A6C34878D82A}">
                    <a16:rowId xmlns:a16="http://schemas.microsoft.com/office/drawing/2014/main" val="3683369032"/>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Certificates, Professional Development, or Associate Programmes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Degree Programme</a:t>
                      </a:r>
                    </a:p>
                  </a:txBody>
                  <a:tcPr/>
                </a:tc>
                <a:extLst>
                  <a:ext uri="{0D108BD9-81ED-4DB2-BD59-A6C34878D82A}">
                    <a16:rowId xmlns:a16="http://schemas.microsoft.com/office/drawing/2014/main" val="2823581803"/>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450" dirty="0">
                          <a:latin typeface="Roboto" panose="02000000000000000000" pitchFamily="2" charset="0"/>
                          <a:ea typeface="Roboto" panose="02000000000000000000" pitchFamily="2" charset="0"/>
                          <a:cs typeface="Roboto" panose="02000000000000000000" pitchFamily="2" charset="0"/>
                        </a:rPr>
                        <a:t>Institutional History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5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4160293870"/>
                  </a:ext>
                </a:extLst>
              </a:tr>
            </a:tbl>
          </a:graphicData>
        </a:graphic>
      </p:graphicFrame>
    </p:spTree>
    <p:extLst>
      <p:ext uri="{BB962C8B-B14F-4D97-AF65-F5344CB8AC3E}">
        <p14:creationId xmlns:p14="http://schemas.microsoft.com/office/powerpoint/2010/main" val="33036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62EFA5B7-0152-0F96-62E6-FD16C9ED27E3}"/>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AB4BA628-C2B8-DC1D-60EF-BBA8A2F40CC0}"/>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E4BB2A29-2237-BDCD-7C45-A2E7518BC0F3}"/>
              </a:ext>
            </a:extLst>
          </p:cNvPr>
          <p:cNvGraphicFramePr>
            <a:graphicFrameLocks noGrp="1"/>
          </p:cNvGraphicFramePr>
          <p:nvPr>
            <p:extLst>
              <p:ext uri="{D42A27DB-BD31-4B8C-83A1-F6EECF244321}">
                <p14:modId xmlns:p14="http://schemas.microsoft.com/office/powerpoint/2010/main" val="640668449"/>
              </p:ext>
            </p:extLst>
          </p:nvPr>
        </p:nvGraphicFramePr>
        <p:xfrm>
          <a:off x="831700" y="2013766"/>
          <a:ext cx="10318666" cy="377856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5453801">
                  <a:extLst>
                    <a:ext uri="{9D8B030D-6E8A-4147-A177-3AD203B41FA5}">
                      <a16:colId xmlns:a16="http://schemas.microsoft.com/office/drawing/2014/main" val="1840719993"/>
                    </a:ext>
                  </a:extLst>
                </a:gridCol>
                <a:gridCol w="2247613">
                  <a:extLst>
                    <a:ext uri="{9D8B030D-6E8A-4147-A177-3AD203B41FA5}">
                      <a16:colId xmlns:a16="http://schemas.microsoft.com/office/drawing/2014/main" val="1704914048"/>
                    </a:ext>
                  </a:extLst>
                </a:gridCol>
              </a:tblGrid>
              <a:tr h="432000">
                <a:tc gridSpan="4">
                  <a:txBody>
                    <a:bodyPr/>
                    <a:lstStyle/>
                    <a:p>
                      <a:pPr algn="l"/>
                      <a:r>
                        <a:rPr lang="en-GB" sz="165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42638685"/>
                  </a:ext>
                </a:extLst>
              </a:tr>
              <a:tr h="360000">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360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Letter of Commitment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Attachment, Image </a:t>
                      </a:r>
                    </a:p>
                  </a:txBody>
                  <a:tcPr/>
                </a:tc>
                <a:extLst>
                  <a:ext uri="{0D108BD9-81ED-4DB2-BD59-A6C34878D82A}">
                    <a16:rowId xmlns:a16="http://schemas.microsoft.com/office/drawing/2014/main" val="2604216426"/>
                  </a:ext>
                </a:extLst>
              </a:tr>
              <a:tr h="432000">
                <a:tc gridSpan="4">
                  <a:txBody>
                    <a:bodyPr/>
                    <a:lstStyle/>
                    <a:p>
                      <a:r>
                        <a:rPr lang="en-GB" sz="165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nchor="ctr">
                    <a:solidFill>
                      <a:srgbClr val="5B92E5"/>
                    </a:solidFill>
                  </a:tcPr>
                </a:tc>
                <a:tc hMerge="1">
                  <a:txBody>
                    <a:bodyPr/>
                    <a:lstStyle/>
                    <a:p>
                      <a:endParaRPr/>
                    </a:p>
                  </a:txBody>
                  <a:tcPr/>
                </a:tc>
                <a:tc hMerge="1">
                  <a:txBody>
                    <a:bodyPr/>
                    <a:lstStyle/>
                    <a:p>
                      <a:endParaRPr/>
                    </a:p>
                  </a:txBody>
                  <a:tcPr/>
                </a:tc>
                <a:tc hMerge="1">
                  <a:txBody>
                    <a:bodyPr/>
                    <a:lstStyle/>
                    <a:p>
                      <a:endParaRPr lang="en-GB" sz="165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5B92E5"/>
                    </a:solidFill>
                  </a:tcPr>
                </a:tc>
                <a:extLst>
                  <a:ext uri="{0D108BD9-81ED-4DB2-BD59-A6C34878D82A}">
                    <a16:rowId xmlns:a16="http://schemas.microsoft.com/office/drawing/2014/main" val="1755441197"/>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Define Purpose: Read the definition of the Purpose Principle. How do you define Purpose in this context and in your institution? (50 words max)</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Instititional Engagement: What percentage of faculty at your institution actively contribute to your work with PRME, advancing RME, or addressing sustainable development challenges through their work? </a:t>
                      </a:r>
                    </a:p>
                    <a:p>
                      <a:r>
                        <a:rPr lang="en-GB" sz="1650" b="0" dirty="0">
                          <a:latin typeface="Roboto" panose="02000000000000000000" pitchFamily="2" charset="0"/>
                          <a:ea typeface="Roboto" panose="02000000000000000000" pitchFamily="2" charset="0"/>
                          <a:cs typeface="Roboto" panose="02000000000000000000" pitchFamily="2" charset="0"/>
                        </a:rPr>
                        <a:t>(0-25%, 26-50%, 51-75%, or 76-100%)</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bl>
          </a:graphicData>
        </a:graphic>
      </p:graphicFrame>
      <p:sp>
        <p:nvSpPr>
          <p:cNvPr id="7" name="Google Shape;854;p37">
            <a:extLst>
              <a:ext uri="{FF2B5EF4-FFF2-40B4-BE49-F238E27FC236}">
                <a16:creationId xmlns:a16="http://schemas.microsoft.com/office/drawing/2014/main" id="{C51B02A1-5AE6-25EC-9E56-64BEE171B40F}"/>
              </a:ext>
            </a:extLst>
          </p:cNvPr>
          <p:cNvSpPr txBox="1">
            <a:spLocks noGrp="1"/>
          </p:cNvSpPr>
          <p:nvPr>
            <p:ph type="title"/>
          </p:nvPr>
        </p:nvSpPr>
        <p:spPr>
          <a:xfrm>
            <a:off x="694943" y="457199"/>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Purpose</a:t>
            </a:r>
            <a:br>
              <a:rPr lang="en-GB" sz="4000" dirty="0">
                <a:solidFill>
                  <a:srgbClr val="1D314F"/>
                </a:solidFill>
              </a:rPr>
            </a:br>
            <a:r>
              <a:rPr lang="en-GB" sz="3600" dirty="0">
                <a:solidFill>
                  <a:srgbClr val="5B92E5"/>
                </a:solidFill>
              </a:rPr>
              <a:t>Progress &amp; Reflect – Mandatory &amp; Optional</a:t>
            </a:r>
            <a:endParaRPr sz="3600" dirty="0">
              <a:solidFill>
                <a:srgbClr val="5B92E5"/>
              </a:solidFill>
            </a:endParaRPr>
          </a:p>
        </p:txBody>
      </p:sp>
    </p:spTree>
    <p:extLst>
      <p:ext uri="{BB962C8B-B14F-4D97-AF65-F5344CB8AC3E}">
        <p14:creationId xmlns:p14="http://schemas.microsoft.com/office/powerpoint/2010/main" val="3600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36"/>
          <p:cNvSpPr txBox="1"/>
          <p:nvPr/>
        </p:nvSpPr>
        <p:spPr>
          <a:xfrm>
            <a:off x="5106425" y="799562"/>
            <a:ext cx="6429462" cy="5258876"/>
          </a:xfrm>
          <a:prstGeom prst="rect">
            <a:avLst/>
          </a:prstGeom>
          <a:noFill/>
          <a:ln>
            <a:noFill/>
          </a:ln>
        </p:spPr>
        <p:txBody>
          <a:bodyPr spcFirstLastPara="1" wrap="square" lIns="25400" tIns="25400" rIns="25400" bIns="25400" anchor="t" anchorCtr="0">
            <a:spAutoFit/>
          </a:bodyPr>
          <a:lstStyle/>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kumimoji="0" lang="en-GB" sz="2400" b="1" i="0" u="none" strike="noStrike" kern="0" cap="none" spc="0" normalizeH="0" baseline="0" noProof="0" dirty="0">
                <a:ln>
                  <a:noFill/>
                </a:ln>
                <a:solidFill>
                  <a:srgbClr val="E9F0FC"/>
                </a:solidFill>
                <a:effectLst/>
                <a:uLnTx/>
                <a:uFillTx/>
                <a:latin typeface="Roboto" panose="02000000000000000000" pitchFamily="2" charset="0"/>
                <a:ea typeface="Roboto" panose="02000000000000000000" pitchFamily="2" charset="0"/>
                <a:cs typeface="Roboto" panose="02000000000000000000" pitchFamily="2" charset="0"/>
                <a:sym typeface="Roboto"/>
              </a:rPr>
              <a:t>Welcome &amp; Overview </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Background &amp; Context</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SIP Policy &amp; SIP Resources</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The PRME Commons </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Primary Changes from 2024</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Key Terminology &amp; Types of Evidence</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Content of the 2025 SIP Report</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FAQs</a:t>
            </a:r>
          </a:p>
          <a:p>
            <a:pPr marL="609585" marR="0" lvl="0" indent="-423323" algn="l" defTabSz="1219170" rtl="0" eaLnBrk="1" fontAlgn="auto" latinLnBrk="0" hangingPunct="1">
              <a:lnSpc>
                <a:spcPct val="115000"/>
              </a:lnSpc>
              <a:spcBef>
                <a:spcPts val="0"/>
              </a:spcBef>
              <a:spcAft>
                <a:spcPts val="1200"/>
              </a:spcAft>
              <a:buClr>
                <a:srgbClr val="E9F0FC"/>
              </a:buClr>
              <a:buSzPts val="1400"/>
              <a:buFont typeface="Roboto"/>
              <a:buAutoNum type="arabicPeriod"/>
              <a:tabLst/>
              <a:defRPr/>
            </a:pPr>
            <a:r>
              <a:rPr lang="en-GB" sz="2400" b="1" kern="0" dirty="0">
                <a:solidFill>
                  <a:srgbClr val="E9F0FC"/>
                </a:solidFill>
                <a:latin typeface="Roboto" panose="02000000000000000000" pitchFamily="2" charset="0"/>
                <a:ea typeface="Roboto" panose="02000000000000000000" pitchFamily="2" charset="0"/>
                <a:cs typeface="Roboto" panose="02000000000000000000" pitchFamily="2" charset="0"/>
                <a:sym typeface="Roboto"/>
              </a:rPr>
              <a:t>What Next? </a:t>
            </a:r>
          </a:p>
        </p:txBody>
      </p:sp>
      <p:sp>
        <p:nvSpPr>
          <p:cNvPr id="849" name="Google Shape;849;p36"/>
          <p:cNvSpPr txBox="1"/>
          <p:nvPr/>
        </p:nvSpPr>
        <p:spPr>
          <a:xfrm>
            <a:off x="656113" y="2890411"/>
            <a:ext cx="4790400" cy="1077178"/>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80000"/>
              </a:lnSpc>
              <a:spcBef>
                <a:spcPts val="0"/>
              </a:spcBef>
              <a:spcAft>
                <a:spcPts val="0"/>
              </a:spcAft>
              <a:buClr>
                <a:srgbClr val="000000"/>
              </a:buClr>
              <a:buSzPts val="5300"/>
              <a:buFontTx/>
              <a:buNone/>
              <a:tabLst/>
              <a:defRPr/>
            </a:pPr>
            <a:r>
              <a:rPr kumimoji="0" lang="en-GB" sz="8000" b="1" i="0" u="none" strike="noStrike" kern="0" cap="none" spc="0" normalizeH="0" baseline="0" noProof="0" dirty="0">
                <a:ln>
                  <a:noFill/>
                </a:ln>
                <a:solidFill>
                  <a:srgbClr val="E9F0FC"/>
                </a:solidFill>
                <a:effectLst/>
                <a:uLnTx/>
                <a:uFillTx/>
                <a:latin typeface="Flama Extrabold"/>
                <a:ea typeface="Roboto Medium"/>
                <a:cs typeface="Roboto Medium"/>
                <a:sym typeface="Roboto Medium"/>
              </a:rPr>
              <a:t>Agenda</a:t>
            </a:r>
            <a:endParaRPr kumimoji="0" sz="1800" b="1" i="0" u="none" strike="noStrike" kern="0" cap="none" spc="0" normalizeH="0" baseline="0" noProof="0" dirty="0">
              <a:ln>
                <a:noFill/>
              </a:ln>
              <a:solidFill>
                <a:srgbClr val="E9F0FC"/>
              </a:solidFill>
              <a:effectLst/>
              <a:uLnTx/>
              <a:uFillTx/>
              <a:latin typeface="Flama Extrabold"/>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A4E1948F-0C8D-C19C-3B1C-3A0F3EFAE161}"/>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070EF88B-C507-EF8C-5D19-877A2E2593D8}"/>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930FA2A1-E790-3730-3929-B808E50B536E}"/>
              </a:ext>
            </a:extLst>
          </p:cNvPr>
          <p:cNvGraphicFramePr>
            <a:graphicFrameLocks noGrp="1"/>
          </p:cNvGraphicFramePr>
          <p:nvPr>
            <p:extLst>
              <p:ext uri="{D42A27DB-BD31-4B8C-83A1-F6EECF244321}">
                <p14:modId xmlns:p14="http://schemas.microsoft.com/office/powerpoint/2010/main" val="2119142608"/>
              </p:ext>
            </p:extLst>
          </p:nvPr>
        </p:nvGraphicFramePr>
        <p:xfrm>
          <a:off x="1052344" y="2051820"/>
          <a:ext cx="10087311" cy="253836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5453801">
                  <a:extLst>
                    <a:ext uri="{9D8B030D-6E8A-4147-A177-3AD203B41FA5}">
                      <a16:colId xmlns:a16="http://schemas.microsoft.com/office/drawing/2014/main" val="1840719993"/>
                    </a:ext>
                  </a:extLst>
                </a:gridCol>
                <a:gridCol w="2016258">
                  <a:extLst>
                    <a:ext uri="{9D8B030D-6E8A-4147-A177-3AD203B41FA5}">
                      <a16:colId xmlns:a16="http://schemas.microsoft.com/office/drawing/2014/main" val="1704914048"/>
                    </a:ext>
                  </a:extLst>
                </a:gridCol>
              </a:tblGrid>
              <a:tr h="432000">
                <a:tc gridSpan="4">
                  <a:txBody>
                    <a:bodyPr/>
                    <a:lstStyle/>
                    <a:p>
                      <a:pPr algn="l"/>
                      <a:r>
                        <a:rPr lang="en-GB" sz="165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42638685"/>
                  </a:ext>
                </a:extLst>
              </a:tr>
              <a:tr h="432000">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PRME Lead (Multiple options to describe how PRME/ RME is approached within the School)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604216426"/>
                  </a:ext>
                </a:extLst>
              </a:tr>
              <a:tr h="360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Option to share “Student Voices”</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1449900480"/>
                  </a:ext>
                </a:extLst>
              </a:tr>
              <a:tr h="360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Option to “Celebrate Values”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1895428434"/>
                  </a:ext>
                </a:extLst>
              </a:tr>
              <a:tr h="360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Prompt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Option to share “Values Voices”</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Narrative </a:t>
                      </a:r>
                    </a:p>
                  </a:txBody>
                  <a:tcPr/>
                </a:tc>
                <a:extLst>
                  <a:ext uri="{0D108BD9-81ED-4DB2-BD59-A6C34878D82A}">
                    <a16:rowId xmlns:a16="http://schemas.microsoft.com/office/drawing/2014/main" val="3380246688"/>
                  </a:ext>
                </a:extLst>
              </a:tr>
            </a:tbl>
          </a:graphicData>
        </a:graphic>
      </p:graphicFrame>
      <p:sp>
        <p:nvSpPr>
          <p:cNvPr id="7" name="Google Shape;854;p37">
            <a:extLst>
              <a:ext uri="{FF2B5EF4-FFF2-40B4-BE49-F238E27FC236}">
                <a16:creationId xmlns:a16="http://schemas.microsoft.com/office/drawing/2014/main" id="{7B01C5D5-B132-07BF-1AC5-DE34D6D5566F}"/>
              </a:ext>
            </a:extLst>
          </p:cNvPr>
          <p:cNvSpPr txBox="1">
            <a:spLocks noGrp="1"/>
          </p:cNvSpPr>
          <p:nvPr>
            <p:ph type="title"/>
          </p:nvPr>
        </p:nvSpPr>
        <p:spPr>
          <a:xfrm>
            <a:off x="694943" y="457199"/>
            <a:ext cx="99063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Values</a:t>
            </a:r>
            <a:br>
              <a:rPr lang="en-GB" sz="4000" dirty="0">
                <a:solidFill>
                  <a:srgbClr val="1D314F"/>
                </a:solidFill>
              </a:rPr>
            </a:br>
            <a:r>
              <a:rPr lang="en-GB" sz="3600" dirty="0">
                <a:solidFill>
                  <a:srgbClr val="5B92E5"/>
                </a:solidFill>
              </a:rPr>
              <a:t>Progress – Mandatory &amp; Optional</a:t>
            </a:r>
            <a:endParaRPr sz="3600" dirty="0">
              <a:solidFill>
                <a:srgbClr val="5B92E5"/>
              </a:solidFill>
            </a:endParaRPr>
          </a:p>
        </p:txBody>
      </p:sp>
    </p:spTree>
    <p:extLst>
      <p:ext uri="{BB962C8B-B14F-4D97-AF65-F5344CB8AC3E}">
        <p14:creationId xmlns:p14="http://schemas.microsoft.com/office/powerpoint/2010/main" val="21468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F6EFB842-9128-12F1-8475-D494DBD8B944}"/>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603A7AAE-86F1-E8E8-8BC6-5F02B13CA57F}"/>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DBC271E4-EEA3-BDE0-629F-DAE32AB14F32}"/>
              </a:ext>
            </a:extLst>
          </p:cNvPr>
          <p:cNvGraphicFramePr>
            <a:graphicFrameLocks noGrp="1"/>
          </p:cNvGraphicFramePr>
          <p:nvPr>
            <p:extLst>
              <p:ext uri="{D42A27DB-BD31-4B8C-83A1-F6EECF244321}">
                <p14:modId xmlns:p14="http://schemas.microsoft.com/office/powerpoint/2010/main" val="3643356184"/>
              </p:ext>
            </p:extLst>
          </p:nvPr>
        </p:nvGraphicFramePr>
        <p:xfrm>
          <a:off x="1008277" y="1914693"/>
          <a:ext cx="10175446" cy="416424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313288">
                  <a:extLst>
                    <a:ext uri="{9D8B030D-6E8A-4147-A177-3AD203B41FA5}">
                      <a16:colId xmlns:a16="http://schemas.microsoft.com/office/drawing/2014/main" val="1840719993"/>
                    </a:ext>
                  </a:extLst>
                </a:gridCol>
                <a:gridCol w="1244906">
                  <a:extLst>
                    <a:ext uri="{9D8B030D-6E8A-4147-A177-3AD203B41FA5}">
                      <a16:colId xmlns:a16="http://schemas.microsoft.com/office/drawing/2014/main" val="1704914048"/>
                    </a:ext>
                  </a:extLst>
                </a:gridCol>
              </a:tblGrid>
              <a:tr h="360000">
                <a:tc gridSpan="4">
                  <a:txBody>
                    <a:bodyPr/>
                    <a:lstStyle/>
                    <a:p>
                      <a:r>
                        <a:rPr lang="en-GB" sz="165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nchor="ctr">
                    <a:solidFill>
                      <a:srgbClr val="5B92E5"/>
                    </a:solidFill>
                  </a:tcPr>
                </a:tc>
                <a:tc hMerge="1">
                  <a:txBody>
                    <a:bodyPr/>
                    <a:lstStyle/>
                    <a:p>
                      <a:endParaRPr/>
                    </a:p>
                  </a:txBody>
                  <a:tcPr/>
                </a:tc>
                <a:tc hMerge="1">
                  <a:txBody>
                    <a:bodyPr/>
                    <a:lstStyle/>
                    <a:p>
                      <a:endParaRPr/>
                    </a:p>
                  </a:txBody>
                  <a:tcPr/>
                </a:tc>
                <a:tc hMerge="1">
                  <a:txBody>
                    <a:bodyPr/>
                    <a:lstStyle/>
                    <a:p>
                      <a:endParaRPr lang="en-GB" sz="165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5B92E5"/>
                    </a:solidFill>
                  </a:tcPr>
                </a:tc>
                <a:extLst>
                  <a:ext uri="{0D108BD9-81ED-4DB2-BD59-A6C34878D82A}">
                    <a16:rowId xmlns:a16="http://schemas.microsoft.com/office/drawing/2014/main" val="1755441197"/>
                  </a:ext>
                </a:extLst>
              </a:tr>
              <a:tr h="360000">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4288683296"/>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Define Values: Read the definition of the Values Principle. How do you define Values in this context and in your institution? </a:t>
                      </a:r>
                    </a:p>
                    <a:p>
                      <a:r>
                        <a:rPr lang="en-GB" sz="1600" b="0" dirty="0">
                          <a:latin typeface="Roboto" panose="02000000000000000000" pitchFamily="2" charset="0"/>
                          <a:ea typeface="Roboto" panose="02000000000000000000" pitchFamily="2" charset="0"/>
                          <a:cs typeface="Roboto" panose="02000000000000000000" pitchFamily="2" charset="0"/>
                        </a:rPr>
                        <a:t>(50 words max)</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Student Awareness: What percentage of students at your institution are aware that it is a PRME Signatory? Consider if it is shared at new student orientations, in courses, in promotional materials for the institution, etc.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(0-25%, 26-50%, 51-75%, or 76-100%)</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Student Engagement: What percentage of students at your institution actively contribute to your work with PRME, advancing RME, or addressing sustainable development challenges through their work?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(0-25%, 26-50%, 51-75%, or 76-100%)</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433321304"/>
                  </a:ext>
                </a:extLst>
              </a:tr>
            </a:tbl>
          </a:graphicData>
        </a:graphic>
      </p:graphicFrame>
      <p:sp>
        <p:nvSpPr>
          <p:cNvPr id="7" name="Google Shape;854;p37">
            <a:extLst>
              <a:ext uri="{FF2B5EF4-FFF2-40B4-BE49-F238E27FC236}">
                <a16:creationId xmlns:a16="http://schemas.microsoft.com/office/drawing/2014/main" id="{EB005FF7-4784-84D7-1CBF-94C33C0CBAAA}"/>
              </a:ext>
            </a:extLst>
          </p:cNvPr>
          <p:cNvSpPr txBox="1">
            <a:spLocks noGrp="1"/>
          </p:cNvSpPr>
          <p:nvPr>
            <p:ph type="title"/>
          </p:nvPr>
        </p:nvSpPr>
        <p:spPr>
          <a:xfrm>
            <a:off x="694944" y="457199"/>
            <a:ext cx="10802112"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Values</a:t>
            </a:r>
            <a:br>
              <a:rPr lang="en-GB" sz="4000" dirty="0">
                <a:solidFill>
                  <a:srgbClr val="1D314F"/>
                </a:solidFill>
              </a:rPr>
            </a:br>
            <a:r>
              <a:rPr lang="en-GB" sz="3600" dirty="0">
                <a:solidFill>
                  <a:srgbClr val="5B92E5"/>
                </a:solidFill>
              </a:rPr>
              <a:t>Reflect - Optional</a:t>
            </a:r>
            <a:endParaRPr sz="3600" dirty="0">
              <a:solidFill>
                <a:srgbClr val="5B92E5"/>
              </a:solidFill>
            </a:endParaRPr>
          </a:p>
        </p:txBody>
      </p:sp>
    </p:spTree>
    <p:extLst>
      <p:ext uri="{BB962C8B-B14F-4D97-AF65-F5344CB8AC3E}">
        <p14:creationId xmlns:p14="http://schemas.microsoft.com/office/powerpoint/2010/main" val="41586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DE1028E5-A710-9293-C6C1-7FF54B6A55C0}"/>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C61F7744-F3ED-79B2-26E3-0333D789A882}"/>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692C5AFA-ECAF-D251-6A3F-4F2B321F6407}"/>
              </a:ext>
            </a:extLst>
          </p:cNvPr>
          <p:cNvGraphicFramePr>
            <a:graphicFrameLocks noGrp="1"/>
          </p:cNvGraphicFramePr>
          <p:nvPr>
            <p:extLst>
              <p:ext uri="{D42A27DB-BD31-4B8C-83A1-F6EECF244321}">
                <p14:modId xmlns:p14="http://schemas.microsoft.com/office/powerpoint/2010/main" val="1817472821"/>
              </p:ext>
            </p:extLst>
          </p:nvPr>
        </p:nvGraphicFramePr>
        <p:xfrm>
          <a:off x="786337" y="1751672"/>
          <a:ext cx="10968554" cy="4490282"/>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272480">
                  <a:extLst>
                    <a:ext uri="{9D8B030D-6E8A-4147-A177-3AD203B41FA5}">
                      <a16:colId xmlns:a16="http://schemas.microsoft.com/office/drawing/2014/main" val="1840719993"/>
                    </a:ext>
                  </a:extLst>
                </a:gridCol>
                <a:gridCol w="2078822">
                  <a:extLst>
                    <a:ext uri="{9D8B030D-6E8A-4147-A177-3AD203B41FA5}">
                      <a16:colId xmlns:a16="http://schemas.microsoft.com/office/drawing/2014/main" val="1704914048"/>
                    </a:ext>
                  </a:extLst>
                </a:gridCol>
              </a:tblGrid>
              <a:tr h="412621">
                <a:tc gridSpan="4">
                  <a:txBody>
                    <a:bodyPr/>
                    <a:lstStyle/>
                    <a:p>
                      <a:pPr algn="l"/>
                      <a:r>
                        <a:rPr lang="en-GB" sz="165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42638685"/>
                  </a:ext>
                </a:extLst>
              </a:tr>
              <a:tr h="412621">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360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Share examples of Courses (a.k.a. “modules”).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Course</a:t>
                      </a:r>
                    </a:p>
                  </a:txBody>
                  <a:tcPr/>
                </a:tc>
                <a:extLst>
                  <a:ext uri="{0D108BD9-81ED-4DB2-BD59-A6C34878D82A}">
                    <a16:rowId xmlns:a16="http://schemas.microsoft.com/office/drawing/2014/main" val="2604216426"/>
                  </a:ext>
                </a:extLst>
              </a:tr>
              <a:tr h="360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 to share relevant Teaching Awards</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Award</a:t>
                      </a:r>
                    </a:p>
                  </a:txBody>
                  <a:tcPr/>
                </a:tc>
                <a:extLst>
                  <a:ext uri="{0D108BD9-81ED-4DB2-BD59-A6C34878D82A}">
                    <a16:rowId xmlns:a16="http://schemas.microsoft.com/office/drawing/2014/main" val="831821824"/>
                  </a:ext>
                </a:extLst>
              </a:tr>
              <a:tr h="360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 to share “Teaching Voices”</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753592684"/>
                  </a:ext>
                </a:extLst>
              </a:tr>
              <a:tr h="57762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Fostering Innovation: </a:t>
                      </a:r>
                      <a:r>
                        <a:rPr lang="en-GB" sz="1600" dirty="0">
                          <a:latin typeface="Roboto" panose="02000000000000000000" pitchFamily="2" charset="0"/>
                          <a:ea typeface="Roboto" panose="02000000000000000000" pitchFamily="2" charset="0"/>
                          <a:cs typeface="Roboto" panose="02000000000000000000" pitchFamily="2" charset="0"/>
                        </a:rPr>
                        <a:t>Teaching and learning at your institution fosters innovation. (Not at all, Somewhat, A lot, To a great extent). </a:t>
                      </a: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471362899"/>
                  </a:ext>
                </a:extLst>
              </a:tr>
              <a:tr h="8208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Question</a:t>
                      </a:r>
                    </a:p>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Experiential Learning: Teaching and learning at your institution encourages experiential learning.</a:t>
                      </a:r>
                      <a:r>
                        <a:rPr lang="en-GB" sz="1600" dirty="0">
                          <a:latin typeface="Roboto" panose="02000000000000000000" pitchFamily="2" charset="0"/>
                          <a:ea typeface="Roboto" panose="02000000000000000000" pitchFamily="2" charset="0"/>
                          <a:cs typeface="Roboto" panose="02000000000000000000" pitchFamily="2" charset="0"/>
                        </a:rPr>
                        <a:t> (Not at all, Somewhat, A lot, To a great extent). </a:t>
                      </a: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716318109"/>
                  </a:ext>
                </a:extLst>
              </a:tr>
              <a:tr h="8208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Question</a:t>
                      </a:r>
                    </a:p>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Learning Mindset: Teaching and learning at your institution promotes a lifelong learning mindset. </a:t>
                      </a:r>
                      <a:r>
                        <a:rPr lang="en-GB" sz="1600" dirty="0">
                          <a:latin typeface="Roboto" panose="02000000000000000000" pitchFamily="2" charset="0"/>
                          <a:ea typeface="Roboto" panose="02000000000000000000" pitchFamily="2" charset="0"/>
                          <a:cs typeface="Roboto" panose="02000000000000000000" pitchFamily="2" charset="0"/>
                        </a:rPr>
                        <a:t>(Not at all, Somewhat, A lot, To a great extent). </a:t>
                      </a: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423155543"/>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Method of Teaching and Learning (In person, Virtual, Hybrid).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4131510259"/>
                  </a:ext>
                </a:extLst>
              </a:tr>
            </a:tbl>
          </a:graphicData>
        </a:graphic>
      </p:graphicFrame>
      <p:sp>
        <p:nvSpPr>
          <p:cNvPr id="7" name="Google Shape;854;p37">
            <a:extLst>
              <a:ext uri="{FF2B5EF4-FFF2-40B4-BE49-F238E27FC236}">
                <a16:creationId xmlns:a16="http://schemas.microsoft.com/office/drawing/2014/main" id="{EB9A1ADD-6355-AD8A-7188-387084DAFCF2}"/>
              </a:ext>
            </a:extLst>
          </p:cNvPr>
          <p:cNvSpPr txBox="1">
            <a:spLocks noGrp="1"/>
          </p:cNvSpPr>
          <p:nvPr>
            <p:ph type="title"/>
          </p:nvPr>
        </p:nvSpPr>
        <p:spPr>
          <a:xfrm>
            <a:off x="687185" y="324464"/>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Teach</a:t>
            </a:r>
            <a:br>
              <a:rPr lang="en-GB" sz="4000" dirty="0">
                <a:solidFill>
                  <a:srgbClr val="1D314F"/>
                </a:solidFill>
              </a:rPr>
            </a:br>
            <a:r>
              <a:rPr lang="en-GB" sz="3600" dirty="0">
                <a:solidFill>
                  <a:srgbClr val="5B92E5"/>
                </a:solidFill>
              </a:rPr>
              <a:t>Progress – Mandatory &amp; Optional</a:t>
            </a:r>
            <a:endParaRPr sz="3600" dirty="0">
              <a:solidFill>
                <a:srgbClr val="5B92E5"/>
              </a:solidFill>
            </a:endParaRPr>
          </a:p>
        </p:txBody>
      </p:sp>
    </p:spTree>
    <p:extLst>
      <p:ext uri="{BB962C8B-B14F-4D97-AF65-F5344CB8AC3E}">
        <p14:creationId xmlns:p14="http://schemas.microsoft.com/office/powerpoint/2010/main" val="33590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B44EA0B0-5664-2ACD-4197-3AD6CCACD290}"/>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EACA817C-D3D1-002E-C65D-2CBB6515CF0C}"/>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C525FA04-754A-D1D8-60C3-FE6C01425420}"/>
              </a:ext>
            </a:extLst>
          </p:cNvPr>
          <p:cNvGraphicFramePr>
            <a:graphicFrameLocks noGrp="1"/>
          </p:cNvGraphicFramePr>
          <p:nvPr>
            <p:extLst>
              <p:ext uri="{D42A27DB-BD31-4B8C-83A1-F6EECF244321}">
                <p14:modId xmlns:p14="http://schemas.microsoft.com/office/powerpoint/2010/main" val="935082545"/>
              </p:ext>
            </p:extLst>
          </p:nvPr>
        </p:nvGraphicFramePr>
        <p:xfrm>
          <a:off x="988911" y="1859529"/>
          <a:ext cx="10214178" cy="410328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5825276">
                  <a:extLst>
                    <a:ext uri="{9D8B030D-6E8A-4147-A177-3AD203B41FA5}">
                      <a16:colId xmlns:a16="http://schemas.microsoft.com/office/drawing/2014/main" val="1840719993"/>
                    </a:ext>
                  </a:extLst>
                </a:gridCol>
                <a:gridCol w="1771650">
                  <a:extLst>
                    <a:ext uri="{9D8B030D-6E8A-4147-A177-3AD203B41FA5}">
                      <a16:colId xmlns:a16="http://schemas.microsoft.com/office/drawing/2014/main" val="1704914048"/>
                    </a:ext>
                  </a:extLst>
                </a:gridCol>
              </a:tblGrid>
              <a:tr h="360000">
                <a:tc gridSpan="4">
                  <a:txBody>
                    <a:bodyPr/>
                    <a:lstStyle/>
                    <a:p>
                      <a:r>
                        <a:rPr lang="en-GB" sz="165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nchor="ctr">
                    <a:solidFill>
                      <a:srgbClr val="5B92E5"/>
                    </a:solidFill>
                  </a:tcPr>
                </a:tc>
                <a:tc hMerge="1">
                  <a:txBody>
                    <a:bodyPr/>
                    <a:lstStyle/>
                    <a:p>
                      <a:endParaRPr/>
                    </a:p>
                  </a:txBody>
                  <a:tcPr/>
                </a:tc>
                <a:tc hMerge="1">
                  <a:txBody>
                    <a:bodyPr/>
                    <a:lstStyle/>
                    <a:p>
                      <a:endParaRPr/>
                    </a:p>
                  </a:txBody>
                  <a:tcPr/>
                </a:tc>
                <a:tc hMerge="1">
                  <a:txBody>
                    <a:bodyPr/>
                    <a:lstStyle/>
                    <a:p>
                      <a:endParaRPr lang="en-GB" sz="165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5B92E5"/>
                    </a:solidFill>
                  </a:tcPr>
                </a:tc>
                <a:extLst>
                  <a:ext uri="{0D108BD9-81ED-4DB2-BD59-A6C34878D82A}">
                    <a16:rowId xmlns:a16="http://schemas.microsoft.com/office/drawing/2014/main" val="1755441197"/>
                  </a:ext>
                </a:extLst>
              </a:tr>
              <a:tr h="360000">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5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337343573"/>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Define Teach: Read the definition of the Teach Principle. How do you define Teach in this context and in your institution? (50 words max)</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Educator Recognition: In what ways are educators awarded for quality of teaching at your institution?</a:t>
                      </a:r>
                    </a:p>
                    <a:p>
                      <a:r>
                        <a:rPr lang="en-GB" sz="1650" b="0" dirty="0">
                          <a:latin typeface="Roboto" panose="02000000000000000000" pitchFamily="2" charset="0"/>
                          <a:ea typeface="Roboto" panose="02000000000000000000" pitchFamily="2" charset="0"/>
                          <a:cs typeface="Roboto" panose="02000000000000000000" pitchFamily="2" charset="0"/>
                        </a:rPr>
                        <a:t>(Multiple options to select from)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Barriers to Innovative Curriculum: What are the barriers to innovating, updating, or taking risks in existing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curriculum? (Multiple options to select from)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340965525"/>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Barriers to Innovative Pedagogy: What are the barriers to innovating, updating, or taking risks in existing pedagogy?</a:t>
                      </a:r>
                    </a:p>
                    <a:p>
                      <a:r>
                        <a:rPr lang="en-GB" sz="1650" b="0" dirty="0">
                          <a:latin typeface="Roboto" panose="02000000000000000000" pitchFamily="2" charset="0"/>
                          <a:ea typeface="Roboto" panose="02000000000000000000" pitchFamily="2" charset="0"/>
                          <a:cs typeface="Roboto" panose="02000000000000000000" pitchFamily="2" charset="0"/>
                        </a:rPr>
                        <a:t>(Multiple options to select from)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526180456"/>
                  </a:ext>
                </a:extLst>
              </a:tr>
            </a:tbl>
          </a:graphicData>
        </a:graphic>
      </p:graphicFrame>
      <p:sp>
        <p:nvSpPr>
          <p:cNvPr id="7" name="Google Shape;854;p37">
            <a:extLst>
              <a:ext uri="{FF2B5EF4-FFF2-40B4-BE49-F238E27FC236}">
                <a16:creationId xmlns:a16="http://schemas.microsoft.com/office/drawing/2014/main" id="{B9A4DE3C-9482-A359-87BE-EB5EB991300C}"/>
              </a:ext>
            </a:extLst>
          </p:cNvPr>
          <p:cNvSpPr txBox="1">
            <a:spLocks noGrp="1"/>
          </p:cNvSpPr>
          <p:nvPr>
            <p:ph type="title"/>
          </p:nvPr>
        </p:nvSpPr>
        <p:spPr>
          <a:xfrm>
            <a:off x="694944" y="457199"/>
            <a:ext cx="10802112"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Teach</a:t>
            </a:r>
            <a:br>
              <a:rPr lang="en-GB" sz="4000" dirty="0">
                <a:solidFill>
                  <a:srgbClr val="1D314F"/>
                </a:solidFill>
              </a:rPr>
            </a:br>
            <a:r>
              <a:rPr lang="en-GB" sz="3600" dirty="0">
                <a:solidFill>
                  <a:srgbClr val="5B92E5"/>
                </a:solidFill>
              </a:rPr>
              <a:t>Reflect - Optional Questions</a:t>
            </a:r>
            <a:endParaRPr sz="3600" dirty="0">
              <a:solidFill>
                <a:srgbClr val="5B92E5"/>
              </a:solidFill>
            </a:endParaRPr>
          </a:p>
        </p:txBody>
      </p:sp>
    </p:spTree>
    <p:extLst>
      <p:ext uri="{BB962C8B-B14F-4D97-AF65-F5344CB8AC3E}">
        <p14:creationId xmlns:p14="http://schemas.microsoft.com/office/powerpoint/2010/main" val="9450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940B75CC-C7F0-CCA3-E778-EE4EC899E7ED}"/>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2CB953D3-3EC2-7BC6-25F5-CBF17AE39565}"/>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
        <p:nvSpPr>
          <p:cNvPr id="7" name="Google Shape;854;p37">
            <a:extLst>
              <a:ext uri="{FF2B5EF4-FFF2-40B4-BE49-F238E27FC236}">
                <a16:creationId xmlns:a16="http://schemas.microsoft.com/office/drawing/2014/main" id="{B43CEA05-4657-4AEB-253F-D9AC84F05794}"/>
              </a:ext>
            </a:extLst>
          </p:cNvPr>
          <p:cNvSpPr txBox="1">
            <a:spLocks noGrp="1"/>
          </p:cNvSpPr>
          <p:nvPr>
            <p:ph type="title"/>
          </p:nvPr>
        </p:nvSpPr>
        <p:spPr>
          <a:xfrm>
            <a:off x="694943" y="136451"/>
            <a:ext cx="10802112"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Research</a:t>
            </a:r>
            <a:br>
              <a:rPr lang="en-GB" sz="4000" dirty="0">
                <a:solidFill>
                  <a:srgbClr val="1D314F"/>
                </a:solidFill>
              </a:rPr>
            </a:br>
            <a:r>
              <a:rPr lang="en-GB" sz="3600" dirty="0">
                <a:solidFill>
                  <a:srgbClr val="5B92E5"/>
                </a:solidFill>
              </a:rPr>
              <a:t>Progress – Mandatory &amp; Optional</a:t>
            </a:r>
            <a:endParaRPr sz="3600" dirty="0">
              <a:solidFill>
                <a:srgbClr val="5B92E5"/>
              </a:solidFill>
            </a:endParaRPr>
          </a:p>
        </p:txBody>
      </p:sp>
      <p:graphicFrame>
        <p:nvGraphicFramePr>
          <p:cNvPr id="3" name="Table 2">
            <a:extLst>
              <a:ext uri="{FF2B5EF4-FFF2-40B4-BE49-F238E27FC236}">
                <a16:creationId xmlns:a16="http://schemas.microsoft.com/office/drawing/2014/main" id="{61E389AE-C110-492D-A0CD-16D15C61AC03}"/>
              </a:ext>
            </a:extLst>
          </p:cNvPr>
          <p:cNvGraphicFramePr>
            <a:graphicFrameLocks noGrp="1"/>
          </p:cNvGraphicFramePr>
          <p:nvPr>
            <p:extLst>
              <p:ext uri="{D42A27DB-BD31-4B8C-83A1-F6EECF244321}">
                <p14:modId xmlns:p14="http://schemas.microsoft.com/office/powerpoint/2010/main" val="4110939095"/>
              </p:ext>
            </p:extLst>
          </p:nvPr>
        </p:nvGraphicFramePr>
        <p:xfrm>
          <a:off x="864308" y="1520328"/>
          <a:ext cx="10604251" cy="4894152"/>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003963">
                  <a:extLst>
                    <a:ext uri="{9D8B030D-6E8A-4147-A177-3AD203B41FA5}">
                      <a16:colId xmlns:a16="http://schemas.microsoft.com/office/drawing/2014/main" val="1840719993"/>
                    </a:ext>
                  </a:extLst>
                </a:gridCol>
                <a:gridCol w="1983036">
                  <a:extLst>
                    <a:ext uri="{9D8B030D-6E8A-4147-A177-3AD203B41FA5}">
                      <a16:colId xmlns:a16="http://schemas.microsoft.com/office/drawing/2014/main" val="1704914048"/>
                    </a:ext>
                  </a:extLst>
                </a:gridCol>
              </a:tblGrid>
              <a:tr h="350952">
                <a:tc gridSpan="4">
                  <a:txBody>
                    <a:bodyPr/>
                    <a:lstStyle/>
                    <a:p>
                      <a:pPr algn="l"/>
                      <a:r>
                        <a:rPr lang="en-GB" sz="165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42638685"/>
                  </a:ext>
                </a:extLst>
              </a:tr>
              <a:tr h="360000">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360000">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Number of peer reviewed academic publications</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604216426"/>
                  </a:ext>
                </a:extLst>
              </a:tr>
              <a:tr h="360000">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Number of peer reviewed academic publications on Sustainable Development and/or RME</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360000">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Research Funding (Multiple options to select where research funding comes from, e.g., local, regional, national, international)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r h="360000">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Socializing Research (Multiple options to select how research is disseminated)</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3380246688"/>
                  </a:ext>
                </a:extLst>
              </a:tr>
              <a:tr h="360000">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Option to share information on relevant Research Projects</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Research Projects</a:t>
                      </a:r>
                    </a:p>
                  </a:txBody>
                  <a:tcPr/>
                </a:tc>
                <a:extLst>
                  <a:ext uri="{0D108BD9-81ED-4DB2-BD59-A6C34878D82A}">
                    <a16:rowId xmlns:a16="http://schemas.microsoft.com/office/drawing/2014/main" val="2673972124"/>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Option to share information on relevant Research Awards</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Award</a:t>
                      </a:r>
                    </a:p>
                  </a:txBody>
                  <a:tcPr/>
                </a:tc>
                <a:extLst>
                  <a:ext uri="{0D108BD9-81ED-4DB2-BD59-A6C34878D82A}">
                    <a16:rowId xmlns:a16="http://schemas.microsoft.com/office/drawing/2014/main" val="2908442481"/>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Option to share information on relevant Research Presentations </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Conferences &amp; Publications</a:t>
                      </a:r>
                    </a:p>
                  </a:txBody>
                  <a:tcPr/>
                </a:tc>
                <a:extLst>
                  <a:ext uri="{0D108BD9-81ED-4DB2-BD59-A6C34878D82A}">
                    <a16:rowId xmlns:a16="http://schemas.microsoft.com/office/drawing/2014/main" val="2600093762"/>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Option to share research publications from the last year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Conferences &amp; Publications</a:t>
                      </a:r>
                    </a:p>
                  </a:txBody>
                  <a:tcPr/>
                </a:tc>
                <a:extLst>
                  <a:ext uri="{0D108BD9-81ED-4DB2-BD59-A6C34878D82A}">
                    <a16:rowId xmlns:a16="http://schemas.microsoft.com/office/drawing/2014/main" val="3615049721"/>
                  </a:ext>
                </a:extLst>
              </a:tr>
              <a:tr h="360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5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Option to share “Research Voices”</a:t>
                      </a:r>
                    </a:p>
                  </a:txBody>
                  <a:tcPr/>
                </a:tc>
                <a:tc>
                  <a:txBody>
                    <a:bodyPr/>
                    <a:lstStyle/>
                    <a:p>
                      <a:r>
                        <a:rPr lang="en-GB" sz="1500" b="0" dirty="0">
                          <a:latin typeface="Roboto" panose="02000000000000000000" pitchFamily="2" charset="0"/>
                          <a:ea typeface="Roboto" panose="02000000000000000000" pitchFamily="2" charset="0"/>
                          <a:cs typeface="Roboto" panose="02000000000000000000" pitchFamily="2" charset="0"/>
                        </a:rPr>
                        <a:t>Narrative</a:t>
                      </a:r>
                    </a:p>
                  </a:txBody>
                  <a:tcPr/>
                </a:tc>
                <a:extLst>
                  <a:ext uri="{0D108BD9-81ED-4DB2-BD59-A6C34878D82A}">
                    <a16:rowId xmlns:a16="http://schemas.microsoft.com/office/drawing/2014/main" val="108172407"/>
                  </a:ext>
                </a:extLst>
              </a:tr>
            </a:tbl>
          </a:graphicData>
        </a:graphic>
      </p:graphicFrame>
    </p:spTree>
    <p:extLst>
      <p:ext uri="{BB962C8B-B14F-4D97-AF65-F5344CB8AC3E}">
        <p14:creationId xmlns:p14="http://schemas.microsoft.com/office/powerpoint/2010/main" val="12847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71D8631F-CB0C-921A-2C59-B7174623756D}"/>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F2AE9788-F7C2-9C57-1CFE-71EAA8BB71A7}"/>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39E429D1-23CF-3618-CD53-3B3BE30D842F}"/>
              </a:ext>
            </a:extLst>
          </p:cNvPr>
          <p:cNvGraphicFramePr>
            <a:graphicFrameLocks noGrp="1"/>
          </p:cNvGraphicFramePr>
          <p:nvPr>
            <p:extLst>
              <p:ext uri="{D42A27DB-BD31-4B8C-83A1-F6EECF244321}">
                <p14:modId xmlns:p14="http://schemas.microsoft.com/office/powerpoint/2010/main" val="1434181369"/>
              </p:ext>
            </p:extLst>
          </p:nvPr>
        </p:nvGraphicFramePr>
        <p:xfrm>
          <a:off x="988911" y="1859529"/>
          <a:ext cx="10214178" cy="2411640"/>
        </p:xfrm>
        <a:graphic>
          <a:graphicData uri="http://schemas.openxmlformats.org/drawingml/2006/table">
            <a:tbl>
              <a:tblPr firstRow="1" bandRow="1">
                <a:tableStyleId>{073A0DAA-6AF3-43AB-8588-CEC1D06C72B9}</a:tableStyleId>
              </a:tblPr>
              <a:tblGrid>
                <a:gridCol w="1070797">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5825276">
                  <a:extLst>
                    <a:ext uri="{9D8B030D-6E8A-4147-A177-3AD203B41FA5}">
                      <a16:colId xmlns:a16="http://schemas.microsoft.com/office/drawing/2014/main" val="1840719993"/>
                    </a:ext>
                  </a:extLst>
                </a:gridCol>
                <a:gridCol w="1771650">
                  <a:extLst>
                    <a:ext uri="{9D8B030D-6E8A-4147-A177-3AD203B41FA5}">
                      <a16:colId xmlns:a16="http://schemas.microsoft.com/office/drawing/2014/main" val="1704914048"/>
                    </a:ext>
                  </a:extLst>
                </a:gridCol>
              </a:tblGrid>
              <a:tr h="360000">
                <a:tc gridSpan="4">
                  <a:txBody>
                    <a:bodyPr/>
                    <a:lstStyle/>
                    <a:p>
                      <a:r>
                        <a:rPr lang="en-GB" sz="165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nchor="ctr">
                    <a:solidFill>
                      <a:srgbClr val="5B92E5"/>
                    </a:solidFill>
                  </a:tcPr>
                </a:tc>
                <a:tc hMerge="1">
                  <a:txBody>
                    <a:bodyPr/>
                    <a:lstStyle/>
                    <a:p>
                      <a:endParaRPr/>
                    </a:p>
                  </a:txBody>
                  <a:tcPr/>
                </a:tc>
                <a:tc hMerge="1">
                  <a:txBody>
                    <a:bodyPr/>
                    <a:lstStyle/>
                    <a:p>
                      <a:endParaRPr/>
                    </a:p>
                  </a:txBody>
                  <a:tcPr/>
                </a:tc>
                <a:tc hMerge="1">
                  <a:txBody>
                    <a:bodyPr/>
                    <a:lstStyle/>
                    <a:p>
                      <a:endParaRPr lang="en-GB" sz="165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5B92E5"/>
                    </a:solidFill>
                  </a:tcPr>
                </a:tc>
                <a:extLst>
                  <a:ext uri="{0D108BD9-81ED-4DB2-BD59-A6C34878D82A}">
                    <a16:rowId xmlns:a16="http://schemas.microsoft.com/office/drawing/2014/main" val="1755441197"/>
                  </a:ext>
                </a:extLst>
              </a:tr>
              <a:tr h="360000">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5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5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337343573"/>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Define Research: Read the definition of the Research Principle. How do you define Research in this context and in your institution? (50 words max)</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449900480"/>
                  </a:ext>
                </a:extLst>
              </a:tr>
              <a:tr h="432000">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5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Research Barriers: What are the biggest barriers to conducting research related to sustainability and/or responsibility? (Multiple options to select from) </a:t>
                      </a:r>
                    </a:p>
                  </a:txBody>
                  <a:tcPr/>
                </a:tc>
                <a:tc>
                  <a:txBody>
                    <a:bodyPr/>
                    <a:lstStyle/>
                    <a:p>
                      <a:r>
                        <a:rPr lang="en-GB" sz="165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895428434"/>
                  </a:ext>
                </a:extLst>
              </a:tr>
            </a:tbl>
          </a:graphicData>
        </a:graphic>
      </p:graphicFrame>
      <p:sp>
        <p:nvSpPr>
          <p:cNvPr id="7" name="Google Shape;854;p37">
            <a:extLst>
              <a:ext uri="{FF2B5EF4-FFF2-40B4-BE49-F238E27FC236}">
                <a16:creationId xmlns:a16="http://schemas.microsoft.com/office/drawing/2014/main" id="{15FE0CCC-5CCD-CAA5-20A5-23A685879F58}"/>
              </a:ext>
            </a:extLst>
          </p:cNvPr>
          <p:cNvSpPr txBox="1">
            <a:spLocks noGrp="1"/>
          </p:cNvSpPr>
          <p:nvPr>
            <p:ph type="title"/>
          </p:nvPr>
        </p:nvSpPr>
        <p:spPr>
          <a:xfrm>
            <a:off x="694944" y="457199"/>
            <a:ext cx="10802112"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Research</a:t>
            </a:r>
            <a:br>
              <a:rPr lang="en-GB" sz="4000" dirty="0">
                <a:solidFill>
                  <a:srgbClr val="1D314F"/>
                </a:solidFill>
              </a:rPr>
            </a:br>
            <a:r>
              <a:rPr lang="en-GB" sz="3600" dirty="0">
                <a:solidFill>
                  <a:srgbClr val="5B92E5"/>
                </a:solidFill>
              </a:rPr>
              <a:t>Reflect - Optional Questions</a:t>
            </a:r>
            <a:endParaRPr sz="3600" dirty="0">
              <a:solidFill>
                <a:srgbClr val="5B92E5"/>
              </a:solidFill>
            </a:endParaRPr>
          </a:p>
        </p:txBody>
      </p:sp>
    </p:spTree>
    <p:extLst>
      <p:ext uri="{BB962C8B-B14F-4D97-AF65-F5344CB8AC3E}">
        <p14:creationId xmlns:p14="http://schemas.microsoft.com/office/powerpoint/2010/main" val="34170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977C96CA-4839-C793-1F43-7CCBA89E6184}"/>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792E99C6-A570-B11F-2442-BDA45BD5E4E5}"/>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629B176B-D773-2D95-14C6-04EB2DEACB66}"/>
              </a:ext>
            </a:extLst>
          </p:cNvPr>
          <p:cNvGraphicFramePr>
            <a:graphicFrameLocks noGrp="1"/>
          </p:cNvGraphicFramePr>
          <p:nvPr>
            <p:extLst>
              <p:ext uri="{D42A27DB-BD31-4B8C-83A1-F6EECF244321}">
                <p14:modId xmlns:p14="http://schemas.microsoft.com/office/powerpoint/2010/main" val="2362596416"/>
              </p:ext>
            </p:extLst>
          </p:nvPr>
        </p:nvGraphicFramePr>
        <p:xfrm>
          <a:off x="870566" y="1904861"/>
          <a:ext cx="10450868" cy="4316640"/>
        </p:xfrm>
        <a:graphic>
          <a:graphicData uri="http://schemas.openxmlformats.org/drawingml/2006/table">
            <a:tbl>
              <a:tblPr firstRow="1" bandRow="1">
                <a:tableStyleId>{073A0DAA-6AF3-43AB-8588-CEC1D06C72B9}</a:tableStyleId>
              </a:tblPr>
              <a:tblGrid>
                <a:gridCol w="1070796">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518388">
                  <a:extLst>
                    <a:ext uri="{9D8B030D-6E8A-4147-A177-3AD203B41FA5}">
                      <a16:colId xmlns:a16="http://schemas.microsoft.com/office/drawing/2014/main" val="1840719993"/>
                    </a:ext>
                  </a:extLst>
                </a:gridCol>
                <a:gridCol w="1315229">
                  <a:extLst>
                    <a:ext uri="{9D8B030D-6E8A-4147-A177-3AD203B41FA5}">
                      <a16:colId xmlns:a16="http://schemas.microsoft.com/office/drawing/2014/main" val="883714306"/>
                    </a:ext>
                  </a:extLst>
                </a:gridCol>
              </a:tblGrid>
              <a:tr h="360000">
                <a:tc gridSpan="4">
                  <a:txBody>
                    <a:bodyPr/>
                    <a:lstStyle/>
                    <a:p>
                      <a:pPr algn="l"/>
                      <a:r>
                        <a:rPr lang="en-GB" sz="165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442638685"/>
                  </a:ext>
                </a:extLst>
              </a:tr>
              <a:tr h="360000">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Provide details of Partners, Accreditation Bodies, Associations, etc. (e.g. AACSB, AMBA, EFMD, Sulitest)</a:t>
                      </a:r>
                    </a:p>
                    <a:p>
                      <a:endParaRPr lang="en-GB" sz="1600" b="0" dirty="0">
                        <a:latin typeface="Roboto" panose="02000000000000000000" pitchFamily="2" charset="0"/>
                        <a:ea typeface="Roboto" panose="02000000000000000000" pitchFamily="2" charset="0"/>
                        <a:cs typeface="Roboto" panose="02000000000000000000" pitchFamily="2" charset="0"/>
                      </a:endParaRPr>
                    </a:p>
                    <a:p>
                      <a:r>
                        <a:rPr lang="en-GB" sz="1600" b="0" i="1" dirty="0">
                          <a:latin typeface="Roboto" panose="02000000000000000000" pitchFamily="2" charset="0"/>
                          <a:ea typeface="Roboto" panose="02000000000000000000" pitchFamily="2" charset="0"/>
                          <a:cs typeface="Roboto" panose="02000000000000000000" pitchFamily="2" charset="0"/>
                        </a:rPr>
                        <a:t>Note: when an option is selected, the following question appears: ‘This affiliation, partnership, collaboration, and/or association moves my progress in advancing sustainable development and/or responsibility: Not at all, Somewhat, A lot, To a great extent</a:t>
                      </a:r>
                      <a:r>
                        <a:rPr lang="en-GB" sz="1600" b="0" dirty="0">
                          <a:latin typeface="Roboto" panose="02000000000000000000" pitchFamily="2" charset="0"/>
                          <a:ea typeface="Roboto" panose="02000000000000000000" pitchFamily="2" charset="0"/>
                          <a:cs typeface="Roboto" panose="02000000000000000000" pitchFamily="2" charset="0"/>
                        </a:rPr>
                        <a:t>.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604216426"/>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Provide details of Student Partners (e.g., Enactus, oikos International, PRME Global Students)</a:t>
                      </a:r>
                    </a:p>
                    <a:p>
                      <a:endParaRPr lang="en-GB" sz="1600" b="0" dirty="0">
                        <a:latin typeface="Roboto" panose="02000000000000000000" pitchFamily="2" charset="0"/>
                        <a:ea typeface="Roboto" panose="02000000000000000000" pitchFamily="2" charset="0"/>
                        <a:cs typeface="Roboto" panose="02000000000000000000" pitchFamily="2" charset="0"/>
                      </a:endParaRPr>
                    </a:p>
                    <a:p>
                      <a:r>
                        <a:rPr lang="en-GB" sz="1600" b="0" i="1" dirty="0">
                          <a:latin typeface="Roboto" panose="02000000000000000000" pitchFamily="2" charset="0"/>
                          <a:ea typeface="Roboto" panose="02000000000000000000" pitchFamily="2" charset="0"/>
                          <a:cs typeface="Roboto" panose="02000000000000000000" pitchFamily="2" charset="0"/>
                        </a:rPr>
                        <a:t>Note: when an option is selected, the following question appears: This affiliation, partnership, collaboration, and/or association moves my</a:t>
                      </a:r>
                    </a:p>
                    <a:p>
                      <a:r>
                        <a:rPr lang="en-GB" sz="1600" b="0" i="1" dirty="0">
                          <a:latin typeface="Roboto" panose="02000000000000000000" pitchFamily="2" charset="0"/>
                          <a:ea typeface="Roboto" panose="02000000000000000000" pitchFamily="2" charset="0"/>
                          <a:cs typeface="Roboto" panose="02000000000000000000" pitchFamily="2" charset="0"/>
                        </a:rPr>
                        <a:t>progress in advancing sustainable development and/or responsibility: Not at all, Somewhat, A lot, To a great extent.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1931697156"/>
                  </a:ext>
                </a:extLst>
              </a:tr>
            </a:tbl>
          </a:graphicData>
        </a:graphic>
      </p:graphicFrame>
      <p:sp>
        <p:nvSpPr>
          <p:cNvPr id="7" name="Google Shape;854;p37">
            <a:extLst>
              <a:ext uri="{FF2B5EF4-FFF2-40B4-BE49-F238E27FC236}">
                <a16:creationId xmlns:a16="http://schemas.microsoft.com/office/drawing/2014/main" id="{BFBFC311-B407-F8CC-2BF9-E1E9CF0D80C8}"/>
              </a:ext>
            </a:extLst>
          </p:cNvPr>
          <p:cNvSpPr txBox="1">
            <a:spLocks noGrp="1"/>
          </p:cNvSpPr>
          <p:nvPr>
            <p:ph type="title"/>
          </p:nvPr>
        </p:nvSpPr>
        <p:spPr>
          <a:xfrm>
            <a:off x="694943" y="457199"/>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Partner</a:t>
            </a:r>
            <a:br>
              <a:rPr lang="en-GB" sz="4000" dirty="0">
                <a:solidFill>
                  <a:srgbClr val="1D314F"/>
                </a:solidFill>
              </a:rPr>
            </a:br>
            <a:r>
              <a:rPr lang="en-GB" sz="3600" dirty="0">
                <a:solidFill>
                  <a:srgbClr val="5B92E5"/>
                </a:solidFill>
              </a:rPr>
              <a:t>Progress – Mandatory</a:t>
            </a:r>
            <a:endParaRPr sz="3600" dirty="0">
              <a:solidFill>
                <a:srgbClr val="5B92E5"/>
              </a:solidFill>
            </a:endParaRPr>
          </a:p>
        </p:txBody>
      </p:sp>
    </p:spTree>
    <p:extLst>
      <p:ext uri="{BB962C8B-B14F-4D97-AF65-F5344CB8AC3E}">
        <p14:creationId xmlns:p14="http://schemas.microsoft.com/office/powerpoint/2010/main" val="4977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0FDF711D-864E-554F-92A1-77E29C7A17D1}"/>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16A47A67-A45D-5E8A-E0BB-73A15D695149}"/>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3904D3C8-FCE5-9CFB-E2E8-230F47F5FAF4}"/>
              </a:ext>
            </a:extLst>
          </p:cNvPr>
          <p:cNvGraphicFramePr>
            <a:graphicFrameLocks noGrp="1"/>
          </p:cNvGraphicFramePr>
          <p:nvPr>
            <p:extLst>
              <p:ext uri="{D42A27DB-BD31-4B8C-83A1-F6EECF244321}">
                <p14:modId xmlns:p14="http://schemas.microsoft.com/office/powerpoint/2010/main" val="4226809980"/>
              </p:ext>
            </p:extLst>
          </p:nvPr>
        </p:nvGraphicFramePr>
        <p:xfrm>
          <a:off x="870566" y="1904861"/>
          <a:ext cx="10450868" cy="2914080"/>
        </p:xfrm>
        <a:graphic>
          <a:graphicData uri="http://schemas.openxmlformats.org/drawingml/2006/table">
            <a:tbl>
              <a:tblPr firstRow="1" bandRow="1">
                <a:tableStyleId>{073A0DAA-6AF3-43AB-8588-CEC1D06C72B9}</a:tableStyleId>
              </a:tblPr>
              <a:tblGrid>
                <a:gridCol w="1070796">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518388">
                  <a:extLst>
                    <a:ext uri="{9D8B030D-6E8A-4147-A177-3AD203B41FA5}">
                      <a16:colId xmlns:a16="http://schemas.microsoft.com/office/drawing/2014/main" val="1840719993"/>
                    </a:ext>
                  </a:extLst>
                </a:gridCol>
                <a:gridCol w="1315229">
                  <a:extLst>
                    <a:ext uri="{9D8B030D-6E8A-4147-A177-3AD203B41FA5}">
                      <a16:colId xmlns:a16="http://schemas.microsoft.com/office/drawing/2014/main" val="883714306"/>
                    </a:ext>
                  </a:extLst>
                </a:gridCol>
              </a:tblGrid>
              <a:tr h="360000">
                <a:tc gridSpan="4">
                  <a:txBody>
                    <a:bodyPr/>
                    <a:lstStyle/>
                    <a:p>
                      <a:pPr algn="l"/>
                      <a:r>
                        <a:rPr lang="en-GB" sz="160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442638685"/>
                  </a:ext>
                </a:extLst>
              </a:tr>
              <a:tr h="360000">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 to share more information about institutional partners, inc. those identified in the previous 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Affiliations</a:t>
                      </a:r>
                    </a:p>
                  </a:txBody>
                  <a:tcPr/>
                </a:tc>
                <a:extLst>
                  <a:ext uri="{0D108BD9-81ED-4DB2-BD59-A6C34878D82A}">
                    <a16:rowId xmlns:a16="http://schemas.microsoft.com/office/drawing/2014/main" val="2604216426"/>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Option to share “Partner Voices”</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Narrative </a:t>
                      </a:r>
                    </a:p>
                  </a:txBody>
                  <a:tcPr/>
                </a:tc>
                <a:extLst>
                  <a:ext uri="{0D108BD9-81ED-4DB2-BD59-A6C34878D82A}">
                    <a16:rowId xmlns:a16="http://schemas.microsoft.com/office/drawing/2014/main" val="1931697156"/>
                  </a:ext>
                </a:extLst>
              </a:tr>
              <a:tr h="360000">
                <a:tc gridSpan="4">
                  <a:txBody>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solidFill>
                      <a:srgbClr val="5B92E5"/>
                    </a:solidFill>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817015829"/>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Define Partner: Read the definition of the Partner Principle. How do you define Partner in this context and in your institution? (50 words max)</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3364707962"/>
                  </a:ext>
                </a:extLst>
              </a:tr>
            </a:tbl>
          </a:graphicData>
        </a:graphic>
      </p:graphicFrame>
      <p:sp>
        <p:nvSpPr>
          <p:cNvPr id="7" name="Google Shape;854;p37">
            <a:extLst>
              <a:ext uri="{FF2B5EF4-FFF2-40B4-BE49-F238E27FC236}">
                <a16:creationId xmlns:a16="http://schemas.microsoft.com/office/drawing/2014/main" id="{BD4CA9C7-FA2F-D5A0-73B1-63A9E680A7F3}"/>
              </a:ext>
            </a:extLst>
          </p:cNvPr>
          <p:cNvSpPr txBox="1">
            <a:spLocks noGrp="1"/>
          </p:cNvSpPr>
          <p:nvPr>
            <p:ph type="title"/>
          </p:nvPr>
        </p:nvSpPr>
        <p:spPr>
          <a:xfrm>
            <a:off x="694943" y="457199"/>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Partner</a:t>
            </a:r>
            <a:br>
              <a:rPr lang="en-GB" sz="4000" dirty="0">
                <a:solidFill>
                  <a:srgbClr val="1D314F"/>
                </a:solidFill>
              </a:rPr>
            </a:br>
            <a:r>
              <a:rPr lang="en-GB" sz="3600" dirty="0">
                <a:solidFill>
                  <a:srgbClr val="5B92E5"/>
                </a:solidFill>
              </a:rPr>
              <a:t>Progress and Reflect – Optional</a:t>
            </a:r>
            <a:endParaRPr sz="3600" dirty="0">
              <a:solidFill>
                <a:srgbClr val="5B92E5"/>
              </a:solidFill>
            </a:endParaRPr>
          </a:p>
        </p:txBody>
      </p:sp>
    </p:spTree>
    <p:extLst>
      <p:ext uri="{BB962C8B-B14F-4D97-AF65-F5344CB8AC3E}">
        <p14:creationId xmlns:p14="http://schemas.microsoft.com/office/powerpoint/2010/main" val="291174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DAFD804A-E02C-4727-15E7-79D2C5D0C3EE}"/>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296AD0C4-6881-41A5-B4C2-E147DBA501C0}"/>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A57D1665-A1D2-1345-5C83-69BFC50A0113}"/>
              </a:ext>
            </a:extLst>
          </p:cNvPr>
          <p:cNvGraphicFramePr>
            <a:graphicFrameLocks noGrp="1"/>
          </p:cNvGraphicFramePr>
          <p:nvPr>
            <p:extLst>
              <p:ext uri="{D42A27DB-BD31-4B8C-83A1-F6EECF244321}">
                <p14:modId xmlns:p14="http://schemas.microsoft.com/office/powerpoint/2010/main" val="124616496"/>
              </p:ext>
            </p:extLst>
          </p:nvPr>
        </p:nvGraphicFramePr>
        <p:xfrm>
          <a:off x="870566" y="1904861"/>
          <a:ext cx="10450868" cy="3925200"/>
        </p:xfrm>
        <a:graphic>
          <a:graphicData uri="http://schemas.openxmlformats.org/drawingml/2006/table">
            <a:tbl>
              <a:tblPr firstRow="1" bandRow="1">
                <a:tableStyleId>{073A0DAA-6AF3-43AB-8588-CEC1D06C72B9}</a:tableStyleId>
              </a:tblPr>
              <a:tblGrid>
                <a:gridCol w="1070796">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518388">
                  <a:extLst>
                    <a:ext uri="{9D8B030D-6E8A-4147-A177-3AD203B41FA5}">
                      <a16:colId xmlns:a16="http://schemas.microsoft.com/office/drawing/2014/main" val="1840719993"/>
                    </a:ext>
                  </a:extLst>
                </a:gridCol>
                <a:gridCol w="1315229">
                  <a:extLst>
                    <a:ext uri="{9D8B030D-6E8A-4147-A177-3AD203B41FA5}">
                      <a16:colId xmlns:a16="http://schemas.microsoft.com/office/drawing/2014/main" val="883714306"/>
                    </a:ext>
                  </a:extLst>
                </a:gridCol>
              </a:tblGrid>
              <a:tr h="360000">
                <a:tc gridSpan="4">
                  <a:txBody>
                    <a:bodyPr/>
                    <a:lstStyle/>
                    <a:p>
                      <a:pPr algn="l"/>
                      <a:r>
                        <a:rPr lang="en-GB" sz="160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442638685"/>
                  </a:ext>
                </a:extLst>
              </a:tr>
              <a:tr h="360000">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RME Practices: Share institutional (university and/or business school) policies related to sustainability and responsibility)</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604216426"/>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RME Policies (share relevant policies, e.g., carbon reduction plan, sustainable travel plan, responsible procurement policy, via upload)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 Attachment</a:t>
                      </a:r>
                    </a:p>
                  </a:txBody>
                  <a:tcPr/>
                </a:tc>
                <a:extLst>
                  <a:ext uri="{0D108BD9-81ED-4DB2-BD59-A6C34878D82A}">
                    <a16:rowId xmlns:a16="http://schemas.microsoft.com/office/drawing/2014/main" val="1931697156"/>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Opportunity to share “Practice Awards”</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Award</a:t>
                      </a:r>
                    </a:p>
                  </a:txBody>
                  <a:tcPr/>
                </a:tc>
                <a:extLst>
                  <a:ext uri="{0D108BD9-81ED-4DB2-BD59-A6C34878D82A}">
                    <a16:rowId xmlns:a16="http://schemas.microsoft.com/office/drawing/2014/main" val="2085987508"/>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Opportunity to share “Practice Voices”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Narrative </a:t>
                      </a:r>
                    </a:p>
                  </a:txBody>
                  <a:tcPr/>
                </a:tc>
                <a:extLst>
                  <a:ext uri="{0D108BD9-81ED-4DB2-BD59-A6C34878D82A}">
                    <a16:rowId xmlns:a16="http://schemas.microsoft.com/office/drawing/2014/main" val="177510595"/>
                  </a:ext>
                </a:extLst>
              </a:tr>
              <a:tr h="360000">
                <a:tc gridSpan="4">
                  <a:txBody>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solidFill>
                      <a:srgbClr val="5B92E5"/>
                    </a:solidFill>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817015829"/>
                  </a:ext>
                </a:extLst>
              </a:tr>
              <a:tr h="43200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Define Practice: Read the definition of the Practice Principle. How do you define Practice in this context and in your institution? (50 words max)</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3364707962"/>
                  </a:ext>
                </a:extLst>
              </a:tr>
            </a:tbl>
          </a:graphicData>
        </a:graphic>
      </p:graphicFrame>
      <p:sp>
        <p:nvSpPr>
          <p:cNvPr id="7" name="Google Shape;854;p37">
            <a:extLst>
              <a:ext uri="{FF2B5EF4-FFF2-40B4-BE49-F238E27FC236}">
                <a16:creationId xmlns:a16="http://schemas.microsoft.com/office/drawing/2014/main" id="{4F1E03F3-57B1-347E-426E-6B58099C6117}"/>
              </a:ext>
            </a:extLst>
          </p:cNvPr>
          <p:cNvSpPr txBox="1">
            <a:spLocks noGrp="1"/>
          </p:cNvSpPr>
          <p:nvPr>
            <p:ph type="title"/>
          </p:nvPr>
        </p:nvSpPr>
        <p:spPr>
          <a:xfrm>
            <a:off x="694943" y="457199"/>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Practice</a:t>
            </a:r>
            <a:br>
              <a:rPr lang="en-GB" sz="4000" dirty="0">
                <a:solidFill>
                  <a:srgbClr val="1D314F"/>
                </a:solidFill>
              </a:rPr>
            </a:br>
            <a:r>
              <a:rPr lang="en-GB" sz="3600" dirty="0">
                <a:solidFill>
                  <a:srgbClr val="5B92E5"/>
                </a:solidFill>
              </a:rPr>
              <a:t>Progress and Reflect – Mandatory &amp; Optional</a:t>
            </a:r>
            <a:endParaRPr sz="3600" dirty="0">
              <a:solidFill>
                <a:srgbClr val="5B92E5"/>
              </a:solidFill>
            </a:endParaRPr>
          </a:p>
        </p:txBody>
      </p:sp>
    </p:spTree>
    <p:extLst>
      <p:ext uri="{BB962C8B-B14F-4D97-AF65-F5344CB8AC3E}">
        <p14:creationId xmlns:p14="http://schemas.microsoft.com/office/powerpoint/2010/main" val="24181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5BE0AB1E-DD83-DE77-7987-D23852B9FD00}"/>
            </a:ext>
          </a:extLst>
        </p:cNvPr>
        <p:cNvGrpSpPr/>
        <p:nvPr/>
      </p:nvGrpSpPr>
      <p:grpSpPr>
        <a:xfrm>
          <a:off x="0" y="0"/>
          <a:ext cx="0" cy="0"/>
          <a:chOff x="0" y="0"/>
          <a:chExt cx="0" cy="0"/>
        </a:xfrm>
      </p:grpSpPr>
      <p:sp>
        <p:nvSpPr>
          <p:cNvPr id="855" name="Google Shape;855;p37">
            <a:extLst>
              <a:ext uri="{FF2B5EF4-FFF2-40B4-BE49-F238E27FC236}">
                <a16:creationId xmlns:a16="http://schemas.microsoft.com/office/drawing/2014/main" id="{91B0961A-6F1F-1CA9-3425-ECBF9BEE39CC}"/>
              </a:ext>
            </a:extLst>
          </p:cNvPr>
          <p:cNvSpPr txBox="1">
            <a:spLocks noGrp="1"/>
          </p:cNvSpPr>
          <p:nvPr>
            <p:ph type="body" idx="1"/>
          </p:nvPr>
        </p:nvSpPr>
        <p:spPr>
          <a:xfrm>
            <a:off x="694944" y="1592826"/>
            <a:ext cx="10809871" cy="4807975"/>
          </a:xfrm>
          <a:prstGeom prst="rect">
            <a:avLst/>
          </a:prstGeom>
        </p:spPr>
        <p:txBody>
          <a:bodyPr spcFirstLastPara="1" wrap="square" lIns="121900" tIns="121900" rIns="121900" bIns="121900" anchor="t" anchorCtr="0">
            <a:normAutofit/>
          </a:bodyPr>
          <a:lstStyle/>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600"/>
              </a:spcAft>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600"/>
              </a:spcAft>
              <a:buNone/>
            </a:pPr>
            <a:endParaRPr lang="en-GB"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CFFEF300-86A7-90F7-FA7D-979F44A1AA08}"/>
              </a:ext>
            </a:extLst>
          </p:cNvPr>
          <p:cNvGraphicFramePr>
            <a:graphicFrameLocks noGrp="1"/>
          </p:cNvGraphicFramePr>
          <p:nvPr>
            <p:extLst>
              <p:ext uri="{D42A27DB-BD31-4B8C-83A1-F6EECF244321}">
                <p14:modId xmlns:p14="http://schemas.microsoft.com/office/powerpoint/2010/main" val="2311547371"/>
              </p:ext>
            </p:extLst>
          </p:nvPr>
        </p:nvGraphicFramePr>
        <p:xfrm>
          <a:off x="870566" y="1904861"/>
          <a:ext cx="10450868" cy="4389120"/>
        </p:xfrm>
        <a:graphic>
          <a:graphicData uri="http://schemas.openxmlformats.org/drawingml/2006/table">
            <a:tbl>
              <a:tblPr firstRow="1" bandRow="1">
                <a:tableStyleId>{073A0DAA-6AF3-43AB-8588-CEC1D06C72B9}</a:tableStyleId>
              </a:tblPr>
              <a:tblGrid>
                <a:gridCol w="1070796">
                  <a:extLst>
                    <a:ext uri="{9D8B030D-6E8A-4147-A177-3AD203B41FA5}">
                      <a16:colId xmlns:a16="http://schemas.microsoft.com/office/drawing/2014/main" val="230677991"/>
                    </a:ext>
                  </a:extLst>
                </a:gridCol>
                <a:gridCol w="1546455">
                  <a:extLst>
                    <a:ext uri="{9D8B030D-6E8A-4147-A177-3AD203B41FA5}">
                      <a16:colId xmlns:a16="http://schemas.microsoft.com/office/drawing/2014/main" val="3381401188"/>
                    </a:ext>
                  </a:extLst>
                </a:gridCol>
                <a:gridCol w="6518388">
                  <a:extLst>
                    <a:ext uri="{9D8B030D-6E8A-4147-A177-3AD203B41FA5}">
                      <a16:colId xmlns:a16="http://schemas.microsoft.com/office/drawing/2014/main" val="1840719993"/>
                    </a:ext>
                  </a:extLst>
                </a:gridCol>
                <a:gridCol w="1315229">
                  <a:extLst>
                    <a:ext uri="{9D8B030D-6E8A-4147-A177-3AD203B41FA5}">
                      <a16:colId xmlns:a16="http://schemas.microsoft.com/office/drawing/2014/main" val="883714306"/>
                    </a:ext>
                  </a:extLst>
                </a:gridCol>
              </a:tblGrid>
              <a:tr h="0">
                <a:tc gridSpan="4">
                  <a:txBody>
                    <a:bodyPr/>
                    <a:lstStyle/>
                    <a:p>
                      <a:pPr algn="l"/>
                      <a:r>
                        <a:rPr lang="en-GB" sz="1600" dirty="0">
                          <a:latin typeface="Roboto" panose="02000000000000000000" pitchFamily="2" charset="0"/>
                          <a:ea typeface="Roboto" panose="02000000000000000000" pitchFamily="2" charset="0"/>
                          <a:cs typeface="Roboto" panose="02000000000000000000" pitchFamily="2" charset="0"/>
                        </a:rPr>
                        <a:t>Progress</a:t>
                      </a:r>
                    </a:p>
                  </a:txBody>
                  <a:tcPr anchor="ct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ctr"/>
                      <a:endParaRPr lang="en-GB" sz="170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algn="l"/>
                      <a:endParaRPr lang="en-GB" sz="165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442638685"/>
                  </a:ext>
                </a:extLst>
              </a:tr>
              <a:tr h="0">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Type</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Requirement</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Prompt/Question</a:t>
                      </a:r>
                    </a:p>
                  </a:txBody>
                  <a:tcPr anchor="ctr"/>
                </a:tc>
                <a:tc>
                  <a:txBody>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Evidence</a:t>
                      </a:r>
                    </a:p>
                  </a:txBody>
                  <a:tcPr anchor="ctr"/>
                </a:tc>
                <a:extLst>
                  <a:ext uri="{0D108BD9-81ED-4DB2-BD59-A6C34878D82A}">
                    <a16:rowId xmlns:a16="http://schemas.microsoft.com/office/drawing/2014/main" val="2208611930"/>
                  </a:ext>
                </a:extLst>
              </a:tr>
              <a:tr h="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 </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Transparent Engagement: “In what ways does your institution offer transparent engagement opportunities for members of your institution and community to contribute to your sustainability and responsibility efforts?” (Multiple options to select)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2604216426"/>
                  </a:ext>
                </a:extLst>
              </a:tr>
              <a:tr h="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Mandatory</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Audiences: “</a:t>
                      </a:r>
                      <a:r>
                        <a:rPr lang="en-GB" sz="1600" dirty="0"/>
                        <a:t>With whom does your institution communicate its policies and progress on sustainable development and responsibility?”. </a:t>
                      </a:r>
                      <a:r>
                        <a:rPr lang="en-GB" sz="1600" b="0" dirty="0">
                          <a:latin typeface="Roboto" panose="02000000000000000000" pitchFamily="2" charset="0"/>
                          <a:ea typeface="Roboto" panose="02000000000000000000" pitchFamily="2" charset="0"/>
                          <a:cs typeface="Roboto" panose="02000000000000000000" pitchFamily="2" charset="0"/>
                        </a:rPr>
                        <a:t>(Multiple options to select)</a:t>
                      </a:r>
                      <a:endParaRPr lang="en-GB" sz="1600" b="0" i="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 N/A</a:t>
                      </a:r>
                    </a:p>
                  </a:txBody>
                  <a:tcPr/>
                </a:tc>
                <a:extLst>
                  <a:ext uri="{0D108BD9-81ED-4DB2-BD59-A6C34878D82A}">
                    <a16:rowId xmlns:a16="http://schemas.microsoft.com/office/drawing/2014/main" val="1931697156"/>
                  </a:ext>
                </a:extLst>
              </a:tr>
              <a:tr h="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Prompt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r>
                        <a:rPr lang="en-GB" sz="1600" b="0" i="0" dirty="0">
                          <a:latin typeface="Roboto" panose="02000000000000000000" pitchFamily="2" charset="0"/>
                          <a:ea typeface="Roboto" panose="02000000000000000000" pitchFamily="2" charset="0"/>
                          <a:cs typeface="Roboto" panose="02000000000000000000" pitchFamily="2" charset="0"/>
                        </a:rPr>
                        <a:t>Opportunity to share “Sharing Voices”</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Narrative </a:t>
                      </a:r>
                    </a:p>
                  </a:txBody>
                  <a:tcPr/>
                </a:tc>
                <a:extLst>
                  <a:ext uri="{0D108BD9-81ED-4DB2-BD59-A6C34878D82A}">
                    <a16:rowId xmlns:a16="http://schemas.microsoft.com/office/drawing/2014/main" val="177510595"/>
                  </a:ext>
                </a:extLst>
              </a:tr>
              <a:tr h="0">
                <a:tc gridSpan="4">
                  <a:txBody>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Reflect (Optional for 2025)</a:t>
                      </a:r>
                    </a:p>
                  </a:txBody>
                  <a:tcPr>
                    <a:solidFill>
                      <a:srgbClr val="5B92E5"/>
                    </a:solidFill>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endParaRPr lang="en-GB" sz="1600" b="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817015829"/>
                  </a:ext>
                </a:extLst>
              </a:tr>
              <a:tr h="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Define Share: Read the definition of the Share Principle. How do you define Share in this context and in your institution? (50 words max)</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3364707962"/>
                  </a:ext>
                </a:extLst>
              </a:tr>
              <a:tr h="0">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Question</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Optional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latin typeface="Roboto" panose="02000000000000000000" pitchFamily="2" charset="0"/>
                          <a:ea typeface="Roboto" panose="02000000000000000000" pitchFamily="2" charset="0"/>
                          <a:cs typeface="Roboto" panose="02000000000000000000" pitchFamily="2" charset="0"/>
                        </a:rPr>
                        <a:t>Transparency Barriers: “What barriers does your institution face in transparent communications?”. (Multiple options to select)</a:t>
                      </a:r>
                    </a:p>
                  </a:txBody>
                  <a:tcPr/>
                </a:tc>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N/A</a:t>
                      </a:r>
                    </a:p>
                  </a:txBody>
                  <a:tcPr/>
                </a:tc>
                <a:extLst>
                  <a:ext uri="{0D108BD9-81ED-4DB2-BD59-A6C34878D82A}">
                    <a16:rowId xmlns:a16="http://schemas.microsoft.com/office/drawing/2014/main" val="526046120"/>
                  </a:ext>
                </a:extLst>
              </a:tr>
            </a:tbl>
          </a:graphicData>
        </a:graphic>
      </p:graphicFrame>
      <p:sp>
        <p:nvSpPr>
          <p:cNvPr id="7" name="Google Shape;854;p37">
            <a:extLst>
              <a:ext uri="{FF2B5EF4-FFF2-40B4-BE49-F238E27FC236}">
                <a16:creationId xmlns:a16="http://schemas.microsoft.com/office/drawing/2014/main" id="{55B1648D-35D5-C0B8-B474-8B2F7BA9DA42}"/>
              </a:ext>
            </a:extLst>
          </p:cNvPr>
          <p:cNvSpPr txBox="1">
            <a:spLocks noGrp="1"/>
          </p:cNvSpPr>
          <p:nvPr>
            <p:ph type="title"/>
          </p:nvPr>
        </p:nvSpPr>
        <p:spPr>
          <a:xfrm>
            <a:off x="694943" y="457199"/>
            <a:ext cx="10592181" cy="1268362"/>
          </a:xfrm>
          <a:prstGeom prst="rect">
            <a:avLst/>
          </a:prstGeom>
        </p:spPr>
        <p:txBody>
          <a:bodyPr spcFirstLastPara="1" wrap="square" lIns="121900" tIns="121900" rIns="121900" bIns="121900" anchor="t" anchorCtr="0">
            <a:normAutofit fontScale="90000"/>
          </a:bodyPr>
          <a:lstStyle/>
          <a:p>
            <a:r>
              <a:rPr lang="en-GB" sz="4400" dirty="0">
                <a:solidFill>
                  <a:srgbClr val="1D314F"/>
                </a:solidFill>
              </a:rPr>
              <a:t>Share</a:t>
            </a:r>
            <a:br>
              <a:rPr lang="en-GB" sz="4000" dirty="0">
                <a:solidFill>
                  <a:srgbClr val="1D314F"/>
                </a:solidFill>
              </a:rPr>
            </a:br>
            <a:r>
              <a:rPr lang="en-GB" sz="3600" dirty="0">
                <a:solidFill>
                  <a:srgbClr val="5B92E5"/>
                </a:solidFill>
              </a:rPr>
              <a:t>Progress and Reflect – Mandatory &amp; Optional</a:t>
            </a:r>
            <a:endParaRPr sz="3600" dirty="0">
              <a:solidFill>
                <a:srgbClr val="5B92E5"/>
              </a:solidFill>
            </a:endParaRPr>
          </a:p>
        </p:txBody>
      </p:sp>
    </p:spTree>
    <p:extLst>
      <p:ext uri="{BB962C8B-B14F-4D97-AF65-F5344CB8AC3E}">
        <p14:creationId xmlns:p14="http://schemas.microsoft.com/office/powerpoint/2010/main" val="22336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84"/>
          <p:cNvSpPr txBox="1">
            <a:spLocks noGrp="1"/>
          </p:cNvSpPr>
          <p:nvPr>
            <p:ph type="title"/>
          </p:nvPr>
        </p:nvSpPr>
        <p:spPr>
          <a:xfrm>
            <a:off x="4821382" y="593367"/>
            <a:ext cx="6955018" cy="763600"/>
          </a:xfrm>
          <a:prstGeom prst="rect">
            <a:avLst/>
          </a:prstGeom>
        </p:spPr>
        <p:txBody>
          <a:bodyPr spcFirstLastPara="1" wrap="square" lIns="121900" tIns="121900" rIns="121900" bIns="121900" anchor="t" anchorCtr="0">
            <a:noAutofit/>
          </a:bodyPr>
          <a:lstStyle/>
          <a:p>
            <a:r>
              <a:rPr lang="en-GB" dirty="0">
                <a:uFill>
                  <a:noFill/>
                </a:uFill>
                <a:latin typeface="Roboto" panose="02000000000000000000" pitchFamily="2" charset="0"/>
                <a:ea typeface="Roboto" panose="02000000000000000000" pitchFamily="2" charset="0"/>
                <a:cs typeface="Roboto" panose="02000000000000000000" pitchFamily="2" charset="0"/>
              </a:rPr>
              <a:t>Background &amp; Context</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575" name="Google Shape;1575;p184"/>
          <p:cNvSpPr txBox="1">
            <a:spLocks noGrp="1"/>
          </p:cNvSpPr>
          <p:nvPr>
            <p:ph type="body" idx="1"/>
          </p:nvPr>
        </p:nvSpPr>
        <p:spPr>
          <a:xfrm>
            <a:off x="4821382" y="1636295"/>
            <a:ext cx="6955018" cy="4628338"/>
          </a:xfrm>
          <a:prstGeom prst="rect">
            <a:avLst/>
          </a:prstGeom>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It was widely acknowledged that the SIP reporting process required reform to be fit for purpose in an increasingly complex, fast paced, and data-driven world. </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As a result, the PRME </a:t>
            </a:r>
            <a:r>
              <a:rPr kumimoji="0" lang="en-US" sz="17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hlinkClick r:id="rId3">
                  <a:extLst>
                    <a:ext uri="{A12FA001-AC4F-418D-AE19-62706E023703}">
                      <ahyp:hlinkClr xmlns:ahyp="http://schemas.microsoft.com/office/drawing/2018/hyperlinkcolor" val="tx"/>
                    </a:ext>
                  </a:extLst>
                </a:hlinkClick>
              </a:rPr>
              <a:t>SIP Impact Sub-Committee</a:t>
            </a:r>
            <a:r>
              <a:rPr kumimoji="0" lang="en-US" sz="17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 </a:t>
            </a: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was formed in 2020. They developed a new SIP reporting ‘</a:t>
            </a:r>
            <a:r>
              <a:rPr kumimoji="0" lang="en-US" sz="17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logic</a:t>
            </a: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 which was subject to extensive consultation (including in UK &amp; I in 2022). </a:t>
            </a:r>
          </a:p>
          <a:p>
            <a:pPr marL="0" marR="0" lvl="0" indent="0" algn="l" defTabSz="914400" rtl="0" eaLnBrk="1" fontAlgn="auto" latinLnBrk="0" hangingPunct="1">
              <a:lnSpc>
                <a:spcPct val="115000"/>
              </a:lnSpc>
              <a:spcBef>
                <a:spcPts val="0"/>
              </a:spcBef>
              <a:spcAft>
                <a:spcPts val="1200"/>
              </a:spcAft>
              <a:buClrTx/>
              <a:buSzTx/>
              <a:buFontTx/>
              <a:buNone/>
              <a:tabLst/>
              <a:defRPr/>
            </a:pPr>
            <a:r>
              <a:rPr lang="en-US" sz="1700" dirty="0">
                <a:solidFill>
                  <a:schemeClr val="bg1"/>
                </a:solidFill>
                <a:latin typeface="Roboto" panose="02000000000000000000" pitchFamily="2" charset="0"/>
                <a:ea typeface="Roboto" panose="02000000000000000000" pitchFamily="2" charset="0"/>
                <a:cs typeface="Roboto" panose="02000000000000000000" pitchFamily="2" charset="0"/>
              </a:rPr>
              <a:t>A pilot took place in 2023, with the new SIP reporting process (referred to as “SIP 2.0”) formally launched in 2024. </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The UK &amp; I held several workshops to help Signatories prepare for SIP 2.0 and provided extensive feedback to the Secretariat. </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17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Roboto"/>
              </a:rPr>
              <a:t>There are further refinements to the SIP process, content, and submission platform (the PRME Commons) for 2025…</a:t>
            </a:r>
          </a:p>
        </p:txBody>
      </p:sp>
      <p:sp>
        <p:nvSpPr>
          <p:cNvPr id="1576" name="Google Shape;1576;p184"/>
          <p:cNvSpPr>
            <a:spLocks noGrp="1"/>
          </p:cNvSpPr>
          <p:nvPr>
            <p:ph type="pic" idx="2"/>
          </p:nvPr>
        </p:nvSpPr>
        <p:spPr>
          <a:xfrm>
            <a:off x="-36567" y="0"/>
            <a:ext cx="4306378" cy="6858000"/>
          </a:xfrm>
          <a:prstGeom prst="rect">
            <a:avLst/>
          </a:prstGeom>
        </p:spPr>
        <p:txBody>
          <a:bodyPr/>
          <a:lstStyle/>
          <a:p>
            <a:endParaRPr lang="en-GB"/>
          </a:p>
        </p:txBody>
      </p:sp>
      <p:pic>
        <p:nvPicPr>
          <p:cNvPr id="1577" name="Google Shape;1577;p184"/>
          <p:cNvPicPr preferRelativeResize="0"/>
          <p:nvPr/>
        </p:nvPicPr>
        <p:blipFill rotWithShape="1">
          <a:blip r:embed="rId4">
            <a:alphaModFix/>
          </a:blip>
          <a:srcRect l="6200" r="13651"/>
          <a:stretch/>
        </p:blipFill>
        <p:spPr>
          <a:xfrm>
            <a:off x="-36567" y="0"/>
            <a:ext cx="4306378" cy="68580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AA4E345D-5A6A-B1B4-C610-96B6EE3AFCAF}"/>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8A7ABE09-A355-20A9-2414-4431D20E3F81}"/>
              </a:ext>
            </a:extLst>
          </p:cNvPr>
          <p:cNvSpPr txBox="1">
            <a:spLocks noGrp="1"/>
          </p:cNvSpPr>
          <p:nvPr>
            <p:ph type="title"/>
          </p:nvPr>
        </p:nvSpPr>
        <p:spPr>
          <a:xfrm>
            <a:off x="694944" y="593367"/>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FAQs</a:t>
            </a:r>
            <a:endParaRPr sz="3600" dirty="0">
              <a:solidFill>
                <a:srgbClr val="1D314F"/>
              </a:solidFill>
            </a:endParaRPr>
          </a:p>
        </p:txBody>
      </p:sp>
      <p:sp>
        <p:nvSpPr>
          <p:cNvPr id="855" name="Google Shape;855;p37">
            <a:extLst>
              <a:ext uri="{FF2B5EF4-FFF2-40B4-BE49-F238E27FC236}">
                <a16:creationId xmlns:a16="http://schemas.microsoft.com/office/drawing/2014/main" id="{1D71C1D1-4C47-D6A7-0783-28D5D268C0D5}"/>
              </a:ext>
            </a:extLst>
          </p:cNvPr>
          <p:cNvSpPr txBox="1">
            <a:spLocks noGrp="1"/>
          </p:cNvSpPr>
          <p:nvPr>
            <p:ph type="body" idx="1"/>
          </p:nvPr>
        </p:nvSpPr>
        <p:spPr>
          <a:xfrm>
            <a:off x="694944" y="1725560"/>
            <a:ext cx="10809871" cy="4811717"/>
          </a:xfrm>
          <a:prstGeom prst="rect">
            <a:avLst/>
          </a:prstGeom>
        </p:spPr>
        <p:txBody>
          <a:bodyPr spcFirstLastPara="1" wrap="square" lIns="121900" tIns="121900" rIns="121900" bIns="121900" anchor="t" anchorCtr="0">
            <a:normAutofit/>
          </a:bodyPr>
          <a:lstStyle/>
          <a:p>
            <a:pPr marL="0" indent="0">
              <a:lnSpc>
                <a:spcPct val="110000"/>
              </a:lnSpc>
              <a:spcAft>
                <a:spcPts val="1200"/>
              </a:spcAft>
              <a:buNone/>
            </a:pP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A lengthy list of FAQs is available on the PRME website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here</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 Some very common questions include:</a:t>
            </a:r>
          </a:p>
          <a:p>
            <a:pPr marL="285750" indent="-285750">
              <a:lnSpc>
                <a:spcPct val="110000"/>
              </a:lnSpc>
              <a:spcAft>
                <a:spcPts val="1200"/>
              </a:spcAft>
            </a:pPr>
            <a:r>
              <a:rPr lang="en-GB" sz="1700" b="1" dirty="0">
                <a:solidFill>
                  <a:srgbClr val="1D314F"/>
                </a:solidFill>
                <a:latin typeface="Roboto" panose="02000000000000000000" pitchFamily="2" charset="0"/>
                <a:ea typeface="Roboto" panose="02000000000000000000" pitchFamily="2" charset="0"/>
                <a:cs typeface="Roboto" panose="02000000000000000000" pitchFamily="2" charset="0"/>
              </a:rPr>
              <a:t>Can I request an extension for my institution's SIP?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No. From 30 September 2025 the Signatory will be listed as “Non-Communicating” if they have not submitted their SIP. However, they will not be delisted until January 2026. </a:t>
            </a:r>
          </a:p>
          <a:p>
            <a:pPr marL="285750" indent="-285750">
              <a:lnSpc>
                <a:spcPct val="110000"/>
              </a:lnSpc>
              <a:spcAft>
                <a:spcPts val="1200"/>
              </a:spcAft>
            </a:pPr>
            <a:r>
              <a:rPr lang="en-GB" sz="1700" b="1" dirty="0">
                <a:solidFill>
                  <a:srgbClr val="1D314F"/>
                </a:solidFill>
                <a:latin typeface="Roboto" panose="02000000000000000000" pitchFamily="2" charset="0"/>
                <a:ea typeface="Roboto" panose="02000000000000000000" pitchFamily="2" charset="0"/>
                <a:cs typeface="Roboto" panose="02000000000000000000" pitchFamily="2" charset="0"/>
              </a:rPr>
              <a:t>What period should the SIP report cover?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The PRME Commons is structured around the calendar year, but PRME recognize that many university documents and policies are written for the academic year or span multiple academic years. Therefore, they state: “Please answer each question in the way that best reflects your institution’s practices. Use your judgment to determine which documents most accurately represent your efforts during the suggested time period”. Please click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here</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 for the full answer to this question.  </a:t>
            </a:r>
          </a:p>
          <a:p>
            <a:pPr marL="285750" indent="-285750">
              <a:lnSpc>
                <a:spcPct val="110000"/>
              </a:lnSpc>
              <a:spcAft>
                <a:spcPts val="1200"/>
              </a:spcAft>
            </a:pPr>
            <a:r>
              <a:rPr lang="en-GB" sz="1700" b="1" dirty="0">
                <a:solidFill>
                  <a:srgbClr val="1D314F"/>
                </a:solidFill>
                <a:latin typeface="Roboto" panose="02000000000000000000" pitchFamily="2" charset="0"/>
                <a:ea typeface="Roboto" panose="02000000000000000000" pitchFamily="2" charset="0"/>
                <a:cs typeface="Roboto" panose="02000000000000000000" pitchFamily="2" charset="0"/>
              </a:rPr>
              <a:t>Can I invite other members of my institution to PRME Commons to support our SIP submission?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Yes, this is encouraged! (Again, see the FAQ page for details of the different levels of permissions in the Commons – Admins, Supervisors, Contributors, and Members). </a:t>
            </a:r>
          </a:p>
          <a:p>
            <a:pPr marL="285750" indent="-285750">
              <a:lnSpc>
                <a:spcPct val="110000"/>
              </a:lnSpc>
              <a:spcAft>
                <a:spcPts val="1000"/>
              </a:spcAft>
            </a:pPr>
            <a:r>
              <a:rPr lang="en-GB" sz="1700" b="1" dirty="0">
                <a:solidFill>
                  <a:srgbClr val="1D314F"/>
                </a:solidFill>
                <a:latin typeface="Roboto" panose="02000000000000000000" pitchFamily="2" charset="0"/>
                <a:ea typeface="Roboto" panose="02000000000000000000" pitchFamily="2" charset="0"/>
                <a:cs typeface="Roboto" panose="02000000000000000000" pitchFamily="2" charset="0"/>
              </a:rPr>
              <a:t>Can I save as I go on PRME Commons? </a:t>
            </a:r>
            <a:r>
              <a:rPr lang="en-GB" sz="1700" dirty="0">
                <a:solidFill>
                  <a:srgbClr val="1D314F"/>
                </a:solidFill>
                <a:latin typeface="Roboto" panose="02000000000000000000" pitchFamily="2" charset="0"/>
                <a:ea typeface="Roboto" panose="02000000000000000000" pitchFamily="2" charset="0"/>
                <a:cs typeface="Roboto" panose="02000000000000000000" pitchFamily="2" charset="0"/>
              </a:rPr>
              <a:t>Yes – but once you submit you cannot edit the SIP! </a:t>
            </a:r>
          </a:p>
        </p:txBody>
      </p:sp>
    </p:spTree>
    <p:extLst>
      <p:ext uri="{BB962C8B-B14F-4D97-AF65-F5344CB8AC3E}">
        <p14:creationId xmlns:p14="http://schemas.microsoft.com/office/powerpoint/2010/main" val="11309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B0E75201-C910-11E7-44A8-BDE2C176B9A0}"/>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F15E25A1-AB1B-CBFB-72EC-C3958EC1F6CD}"/>
              </a:ext>
            </a:extLst>
          </p:cNvPr>
          <p:cNvSpPr txBox="1">
            <a:spLocks noGrp="1"/>
          </p:cNvSpPr>
          <p:nvPr>
            <p:ph type="title"/>
          </p:nvPr>
        </p:nvSpPr>
        <p:spPr>
          <a:xfrm>
            <a:off x="694944" y="593367"/>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What does a “Good” SIP Look Like? </a:t>
            </a:r>
            <a:endParaRPr sz="3600" dirty="0">
              <a:solidFill>
                <a:srgbClr val="1D314F"/>
              </a:solidFill>
            </a:endParaRPr>
          </a:p>
        </p:txBody>
      </p:sp>
      <p:sp>
        <p:nvSpPr>
          <p:cNvPr id="855" name="Google Shape;855;p37">
            <a:extLst>
              <a:ext uri="{FF2B5EF4-FFF2-40B4-BE49-F238E27FC236}">
                <a16:creationId xmlns:a16="http://schemas.microsoft.com/office/drawing/2014/main" id="{2D7592C0-23ED-8587-3000-2FA7B50A1BE2}"/>
              </a:ext>
            </a:extLst>
          </p:cNvPr>
          <p:cNvSpPr txBox="1">
            <a:spLocks noGrp="1"/>
          </p:cNvSpPr>
          <p:nvPr>
            <p:ph type="body" idx="1"/>
          </p:nvPr>
        </p:nvSpPr>
        <p:spPr>
          <a:xfrm>
            <a:off x="687185" y="1337057"/>
            <a:ext cx="10809871" cy="777008"/>
          </a:xfrm>
          <a:prstGeom prst="rect">
            <a:avLst/>
          </a:prstGeom>
        </p:spPr>
        <p:txBody>
          <a:bodyPr spcFirstLastPara="1" wrap="square" lIns="121900" tIns="121900" rIns="121900" bIns="121900" anchor="t" anchorCtr="0">
            <a:normAutofit/>
          </a:bodyPr>
          <a:lstStyle/>
          <a:p>
            <a:pPr marL="0" indent="0">
              <a:lnSpc>
                <a:spcPct val="110000"/>
              </a:lnSpc>
              <a:spcAft>
                <a:spcPts val="10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According to the PRME Chapter UK &amp; Ireland Community: </a:t>
            </a:r>
          </a:p>
        </p:txBody>
      </p:sp>
      <p:graphicFrame>
        <p:nvGraphicFramePr>
          <p:cNvPr id="4" name="Diagram 3">
            <a:extLst>
              <a:ext uri="{FF2B5EF4-FFF2-40B4-BE49-F238E27FC236}">
                <a16:creationId xmlns:a16="http://schemas.microsoft.com/office/drawing/2014/main" id="{964064BB-9A3E-23C2-92DE-1163827C39D8}"/>
              </a:ext>
            </a:extLst>
          </p:cNvPr>
          <p:cNvGraphicFramePr/>
          <p:nvPr>
            <p:extLst>
              <p:ext uri="{D42A27DB-BD31-4B8C-83A1-F6EECF244321}">
                <p14:modId xmlns:p14="http://schemas.microsoft.com/office/powerpoint/2010/main" val="1564184298"/>
              </p:ext>
            </p:extLst>
          </p:nvPr>
        </p:nvGraphicFramePr>
        <p:xfrm>
          <a:off x="1931436" y="2017457"/>
          <a:ext cx="8321368" cy="447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54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A0C7A8E1-30CF-5188-F75A-55B8D51A7178}"/>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DE8F843D-6870-2824-77EF-96EAE3523407}"/>
              </a:ext>
            </a:extLst>
          </p:cNvPr>
          <p:cNvSpPr txBox="1">
            <a:spLocks noGrp="1"/>
          </p:cNvSpPr>
          <p:nvPr>
            <p:ph type="title"/>
          </p:nvPr>
        </p:nvSpPr>
        <p:spPr>
          <a:xfrm>
            <a:off x="694944" y="593367"/>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What next?</a:t>
            </a:r>
            <a:endParaRPr sz="3600" dirty="0">
              <a:solidFill>
                <a:srgbClr val="1D314F"/>
              </a:solidFill>
            </a:endParaRPr>
          </a:p>
        </p:txBody>
      </p:sp>
      <p:sp>
        <p:nvSpPr>
          <p:cNvPr id="855" name="Google Shape;855;p37">
            <a:extLst>
              <a:ext uri="{FF2B5EF4-FFF2-40B4-BE49-F238E27FC236}">
                <a16:creationId xmlns:a16="http://schemas.microsoft.com/office/drawing/2014/main" id="{F0604B3B-CBE9-B4AD-5F68-46F95DAF8050}"/>
              </a:ext>
            </a:extLst>
          </p:cNvPr>
          <p:cNvSpPr txBox="1">
            <a:spLocks noGrp="1"/>
          </p:cNvSpPr>
          <p:nvPr>
            <p:ph type="body" idx="1"/>
          </p:nvPr>
        </p:nvSpPr>
        <p:spPr>
          <a:xfrm>
            <a:off x="548641" y="1725560"/>
            <a:ext cx="10814304" cy="4811717"/>
          </a:xfrm>
          <a:prstGeom prst="rect">
            <a:avLst/>
          </a:prstGeom>
        </p:spPr>
        <p:txBody>
          <a:bodyPr spcFirstLastPara="1" wrap="square" lIns="121900" tIns="121900" rIns="121900" bIns="121900" anchor="t" anchorCtr="0">
            <a:normAutofit/>
          </a:bodyPr>
          <a:lstStyle/>
          <a:p>
            <a:pPr marL="152396" indent="0">
              <a:spcAft>
                <a:spcPts val="1200"/>
              </a:spcAft>
              <a:buNone/>
            </a:pPr>
            <a:r>
              <a:rPr lang="en-GB" dirty="0">
                <a:solidFill>
                  <a:srgbClr val="1D314F"/>
                </a:solidFill>
              </a:rPr>
              <a:t>The UK &amp; Ireland Chapter will be hosting online drop-in sessions for ongoing support and discussion on the following dates:</a:t>
            </a:r>
          </a:p>
          <a:p>
            <a:pPr lvl="0"/>
            <a:r>
              <a:rPr lang="en-GB" dirty="0">
                <a:solidFill>
                  <a:srgbClr val="1D314F"/>
                </a:solidFill>
              </a:rPr>
              <a:t>📅 </a:t>
            </a:r>
            <a:r>
              <a:rPr lang="en-GB" b="1" dirty="0">
                <a:solidFill>
                  <a:srgbClr val="1D314F"/>
                </a:solidFill>
              </a:rPr>
              <a:t>Thursday 8 May 2025, 10am to 11am</a:t>
            </a:r>
            <a:r>
              <a:rPr lang="en-GB" dirty="0">
                <a:solidFill>
                  <a:srgbClr val="1D314F"/>
                </a:solidFill>
              </a:rPr>
              <a:t> (</a:t>
            </a:r>
            <a:r>
              <a:rPr lang="en-GB" u="sng" dirty="0">
                <a:solidFill>
                  <a:srgbClr val="1D314F"/>
                </a:solidFill>
                <a:hlinkClick r:id="rId3">
                  <a:extLst>
                    <a:ext uri="{A12FA001-AC4F-418D-AE19-62706E023703}">
                      <ahyp:hlinkClr xmlns:ahyp="http://schemas.microsoft.com/office/drawing/2018/hyperlinkcolor" val="tx"/>
                    </a:ext>
                  </a:extLst>
                </a:hlinkClick>
              </a:rPr>
              <a:t>Register</a:t>
            </a:r>
            <a:r>
              <a:rPr lang="en-GB" dirty="0">
                <a:solidFill>
                  <a:srgbClr val="1D314F"/>
                </a:solidFill>
              </a:rPr>
              <a:t>)</a:t>
            </a:r>
          </a:p>
          <a:p>
            <a:pPr lvl="0"/>
            <a:r>
              <a:rPr lang="en-GB" dirty="0">
                <a:solidFill>
                  <a:srgbClr val="1D314F"/>
                </a:solidFill>
              </a:rPr>
              <a:t>📅 </a:t>
            </a:r>
            <a:r>
              <a:rPr lang="en-GB" b="1" dirty="0">
                <a:solidFill>
                  <a:srgbClr val="1D314F"/>
                </a:solidFill>
              </a:rPr>
              <a:t>Thursday 5 June 2025, 2pm to 3pm</a:t>
            </a:r>
            <a:r>
              <a:rPr lang="en-GB" dirty="0">
                <a:solidFill>
                  <a:srgbClr val="1D314F"/>
                </a:solidFill>
              </a:rPr>
              <a:t> (</a:t>
            </a:r>
            <a:r>
              <a:rPr lang="en-GB" u="sng" dirty="0">
                <a:solidFill>
                  <a:srgbClr val="1D314F"/>
                </a:solidFill>
                <a:hlinkClick r:id="rId3">
                  <a:extLst>
                    <a:ext uri="{A12FA001-AC4F-418D-AE19-62706E023703}">
                      <ahyp:hlinkClr xmlns:ahyp="http://schemas.microsoft.com/office/drawing/2018/hyperlinkcolor" val="tx"/>
                    </a:ext>
                  </a:extLst>
                </a:hlinkClick>
              </a:rPr>
              <a:t>Register</a:t>
            </a:r>
            <a:r>
              <a:rPr lang="en-GB" dirty="0">
                <a:solidFill>
                  <a:srgbClr val="1D314F"/>
                </a:solidFill>
              </a:rPr>
              <a:t>)</a:t>
            </a:r>
          </a:p>
          <a:p>
            <a:pPr lvl="0">
              <a:spcAft>
                <a:spcPts val="1200"/>
              </a:spcAft>
            </a:pPr>
            <a:r>
              <a:rPr lang="en-GB" dirty="0">
                <a:solidFill>
                  <a:srgbClr val="1D314F"/>
                </a:solidFill>
              </a:rPr>
              <a:t>📅 </a:t>
            </a:r>
            <a:r>
              <a:rPr lang="en-GB" b="1" dirty="0">
                <a:solidFill>
                  <a:srgbClr val="1D314F"/>
                </a:solidFill>
              </a:rPr>
              <a:t>Thursday 3 July 2025, 10am to 11am</a:t>
            </a:r>
            <a:r>
              <a:rPr lang="en-GB" dirty="0">
                <a:solidFill>
                  <a:srgbClr val="1D314F"/>
                </a:solidFill>
              </a:rPr>
              <a:t> (</a:t>
            </a:r>
            <a:r>
              <a:rPr lang="en-GB" u="sng" dirty="0">
                <a:solidFill>
                  <a:srgbClr val="1D314F"/>
                </a:solidFill>
                <a:hlinkClick r:id="rId3">
                  <a:extLst>
                    <a:ext uri="{A12FA001-AC4F-418D-AE19-62706E023703}">
                      <ahyp:hlinkClr xmlns:ahyp="http://schemas.microsoft.com/office/drawing/2018/hyperlinkcolor" val="tx"/>
                    </a:ext>
                  </a:extLst>
                </a:hlinkClick>
              </a:rPr>
              <a:t>Register</a:t>
            </a:r>
            <a:r>
              <a:rPr lang="en-GB" dirty="0">
                <a:solidFill>
                  <a:srgbClr val="1D314F"/>
                </a:solidFill>
              </a:rPr>
              <a:t>)</a:t>
            </a:r>
          </a:p>
          <a:p>
            <a:pPr marL="152396" lvl="0" indent="0">
              <a:spcAft>
                <a:spcPts val="1200"/>
              </a:spcAft>
              <a:buNone/>
            </a:pPr>
            <a:r>
              <a:rPr lang="en-GB" dirty="0">
                <a:solidFill>
                  <a:srgbClr val="1D314F"/>
                </a:solidFill>
              </a:rPr>
              <a:t>For further details and helpful resources, visit the </a:t>
            </a:r>
            <a:r>
              <a:rPr lang="en-GB" u="sng" dirty="0">
                <a:solidFill>
                  <a:srgbClr val="1D314F"/>
                </a:solidFill>
                <a:hlinkClick r:id="rId4">
                  <a:extLst>
                    <a:ext uri="{A12FA001-AC4F-418D-AE19-62706E023703}">
                      <ahyp:hlinkClr xmlns:ahyp="http://schemas.microsoft.com/office/drawing/2018/hyperlinkcolor" val="tx"/>
                    </a:ext>
                  </a:extLst>
                </a:hlinkClick>
              </a:rPr>
              <a:t>PRME Chapter UK &amp; Ireland website</a:t>
            </a:r>
            <a:r>
              <a:rPr lang="en-GB" dirty="0">
                <a:solidFill>
                  <a:srgbClr val="1D314F"/>
                </a:solidFill>
              </a:rPr>
              <a:t>. </a:t>
            </a:r>
          </a:p>
          <a:p>
            <a:pPr marL="152396" lvl="0" indent="0">
              <a:spcAft>
                <a:spcPts val="1200"/>
              </a:spcAft>
              <a:buNone/>
            </a:pPr>
            <a:r>
              <a:rPr lang="en-GB" dirty="0">
                <a:solidFill>
                  <a:srgbClr val="1D314F"/>
                </a:solidFill>
              </a:rPr>
              <a:t>A group of PRME Champions led by Loughborough Business School and Queen’s Business School are currently undertaking a project analysing the content of 150+ SIP reports submitted in 2024. We look forward to sharing the results with the PRME Chapter UK &amp; Ireland community later in 2025. </a:t>
            </a:r>
          </a:p>
          <a:p>
            <a:pPr marL="152396" lvl="0" indent="0">
              <a:buNone/>
            </a:pPr>
            <a:r>
              <a:rPr lang="en-GB" dirty="0">
                <a:solidFill>
                  <a:srgbClr val="1D314F"/>
                </a:solidFill>
              </a:rPr>
              <a:t>If you have any questions or suggestions, feel free to reach out to us at </a:t>
            </a:r>
            <a:r>
              <a:rPr lang="en-GB" u="sng" dirty="0">
                <a:solidFill>
                  <a:srgbClr val="1D314F"/>
                </a:solidFill>
                <a:hlinkClick r:id="rId5">
                  <a:extLst>
                    <a:ext uri="{A12FA001-AC4F-418D-AE19-62706E023703}">
                      <ahyp:hlinkClr xmlns:ahyp="http://schemas.microsoft.com/office/drawing/2018/hyperlinkcolor" val="tx"/>
                    </a:ext>
                  </a:extLst>
                </a:hlinkClick>
              </a:rPr>
              <a:t>PRME@bcu.ac.uk</a:t>
            </a:r>
            <a:r>
              <a:rPr lang="en-GB" dirty="0">
                <a:solidFill>
                  <a:srgbClr val="1D314F"/>
                </a:solidFill>
              </a:rPr>
              <a:t>. </a:t>
            </a:r>
          </a:p>
          <a:p>
            <a:pPr marL="0" indent="0">
              <a:lnSpc>
                <a:spcPct val="110000"/>
              </a:lnSpc>
              <a:spcAft>
                <a:spcPts val="1000"/>
              </a:spcAft>
              <a:buNone/>
            </a:pPr>
            <a:endParaRPr lang="en-GB" sz="1700" dirty="0">
              <a:solidFill>
                <a:srgbClr val="1D314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368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538F478B-859C-437D-923E-D9BC99705A4C}"/>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78B0C830-7AEF-543C-39AE-F43A6507BB5D}"/>
              </a:ext>
            </a:extLst>
          </p:cNvPr>
          <p:cNvSpPr txBox="1">
            <a:spLocks noGrp="1"/>
          </p:cNvSpPr>
          <p:nvPr>
            <p:ph type="title"/>
          </p:nvPr>
        </p:nvSpPr>
        <p:spPr>
          <a:xfrm>
            <a:off x="694944" y="593367"/>
            <a:ext cx="5720604"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SIP Policy</a:t>
            </a:r>
            <a:endParaRPr sz="3600" dirty="0">
              <a:solidFill>
                <a:srgbClr val="1D314F"/>
              </a:solidFill>
            </a:endParaRPr>
          </a:p>
        </p:txBody>
      </p:sp>
      <p:sp>
        <p:nvSpPr>
          <p:cNvPr id="855" name="Google Shape;855;p37">
            <a:extLst>
              <a:ext uri="{FF2B5EF4-FFF2-40B4-BE49-F238E27FC236}">
                <a16:creationId xmlns:a16="http://schemas.microsoft.com/office/drawing/2014/main" id="{6FEE3FB7-6819-9858-1683-C9CE55FCB573}"/>
              </a:ext>
            </a:extLst>
          </p:cNvPr>
          <p:cNvSpPr txBox="1">
            <a:spLocks noGrp="1"/>
          </p:cNvSpPr>
          <p:nvPr>
            <p:ph type="body" idx="1"/>
          </p:nvPr>
        </p:nvSpPr>
        <p:spPr>
          <a:xfrm>
            <a:off x="694944" y="1725561"/>
            <a:ext cx="10661314" cy="4838008"/>
          </a:xfrm>
          <a:prstGeom prst="rect">
            <a:avLst/>
          </a:prstGeom>
        </p:spPr>
        <p:txBody>
          <a:bodyPr spcFirstLastPara="1" wrap="square" lIns="121900" tIns="121900" rIns="121900" bIns="121900" anchor="t" anchorCtr="0">
            <a:normAutofit lnSpcReduction="10000"/>
          </a:bodyPr>
          <a:lstStyle/>
          <a:p>
            <a:pPr marL="0" indent="0">
              <a:lnSpc>
                <a:spcPct val="110000"/>
              </a:lnSpc>
              <a:spcAft>
                <a:spcPts val="10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The SIP reporting period opened on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31 March 2025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and will close on</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 30 September 2025</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a:t>
            </a:r>
          </a:p>
          <a:p>
            <a:pPr marL="0" indent="0">
              <a:lnSpc>
                <a:spcPct val="110000"/>
              </a:lnSpc>
              <a:spcAft>
                <a:spcPts val="1000"/>
              </a:spcAft>
              <a:buNone/>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The 2025 SIP should cover the 2024 calendar year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(BUT it is understood that this may cause issues for some institutions who to do their reporting on an academic year basis–see the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SIP FAQs</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a:t>
            </a:r>
          </a:p>
          <a:p>
            <a:pPr marL="0" indent="0">
              <a:lnSpc>
                <a:spcPct val="110000"/>
              </a:lnSpc>
              <a:spcAft>
                <a:spcPts val="1000"/>
              </a:spcAft>
              <a:buNone/>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Signatories must answer all the questions, upload all the objects, and complete all the narratives required for each Principle to have a complete submission</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Not all question responses will require object uploads or narratives. </a:t>
            </a:r>
          </a:p>
          <a:p>
            <a:pPr marL="0" indent="0">
              <a:lnSpc>
                <a:spcPct val="110000"/>
              </a:lnSpc>
              <a:spcAft>
                <a:spcPts val="1000"/>
              </a:spcAft>
              <a:buNone/>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New joiners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do not need to submit a SIP until the year after joining. For example, Signatories joining PRME in 2025 do not need to submit a SIP until 2026.</a:t>
            </a:r>
          </a:p>
          <a:p>
            <a:pPr marL="0" indent="0">
              <a:lnSpc>
                <a:spcPct val="110000"/>
              </a:lnSpc>
              <a:spcAft>
                <a:spcPts val="10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Signatories, excluding new joiners, who fail to submit a SIP within the submission period will be listed as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Non-communicating</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on their Signatory profile.</a:t>
            </a:r>
          </a:p>
          <a:p>
            <a:pPr marL="0" indent="0">
              <a:lnSpc>
                <a:spcPct val="110000"/>
              </a:lnSpc>
              <a:spcAft>
                <a:spcPts val="10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‘Non-communicating’ Signatories who do not submit a late SIP by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31 December 2025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will be ‘Delisted’ from PRME in 2026.</a:t>
            </a:r>
          </a:p>
          <a:p>
            <a:pPr marL="0" indent="0">
              <a:lnSpc>
                <a:spcPct val="110000"/>
              </a:lnSpc>
              <a:spcAft>
                <a:spcPts val="10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You can read the full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PRME SIP Policy </a:t>
            </a:r>
            <a:r>
              <a:rPr lang="en-GB" dirty="0">
                <a:solidFill>
                  <a:srgbClr val="1D314F"/>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here</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32964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461AFD1E-14CA-0BDF-57CC-0CC04809B085}"/>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B023F584-5711-FDAB-7E6E-C31656FF0C2E}"/>
              </a:ext>
            </a:extLst>
          </p:cNvPr>
          <p:cNvSpPr txBox="1">
            <a:spLocks noGrp="1"/>
          </p:cNvSpPr>
          <p:nvPr>
            <p:ph type="title"/>
          </p:nvPr>
        </p:nvSpPr>
        <p:spPr>
          <a:xfrm>
            <a:off x="694944" y="593367"/>
            <a:ext cx="5720604"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SIP Resources</a:t>
            </a:r>
            <a:endParaRPr sz="3600" dirty="0">
              <a:solidFill>
                <a:srgbClr val="1D314F"/>
              </a:solidFill>
            </a:endParaRPr>
          </a:p>
        </p:txBody>
      </p:sp>
      <p:sp>
        <p:nvSpPr>
          <p:cNvPr id="855" name="Google Shape;855;p37">
            <a:extLst>
              <a:ext uri="{FF2B5EF4-FFF2-40B4-BE49-F238E27FC236}">
                <a16:creationId xmlns:a16="http://schemas.microsoft.com/office/drawing/2014/main" id="{00464111-C26B-03FF-8C70-C3B11B2E695D}"/>
              </a:ext>
            </a:extLst>
          </p:cNvPr>
          <p:cNvSpPr txBox="1">
            <a:spLocks noGrp="1"/>
          </p:cNvSpPr>
          <p:nvPr>
            <p:ph type="body" idx="1"/>
          </p:nvPr>
        </p:nvSpPr>
        <p:spPr>
          <a:xfrm>
            <a:off x="694945" y="1725561"/>
            <a:ext cx="5720604" cy="4675240"/>
          </a:xfrm>
          <a:prstGeom prst="rect">
            <a:avLst/>
          </a:prstGeom>
        </p:spPr>
        <p:txBody>
          <a:bodyPr spcFirstLastPara="1" wrap="square" lIns="121900" tIns="121900" rIns="121900" bIns="121900" anchor="t" anchorCtr="0">
            <a:normAutofit/>
          </a:bodyPr>
          <a:lstStyle/>
          <a:p>
            <a:pPr marL="0" indent="0">
              <a:lnSpc>
                <a:spcPct val="110000"/>
              </a:lnSpc>
              <a:spcAft>
                <a:spcPts val="12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There are helpful resources available to support the development of your SIP:</a:t>
            </a:r>
          </a:p>
          <a:p>
            <a:pPr marL="285750" indent="-285750">
              <a:lnSpc>
                <a:spcPct val="110000"/>
              </a:lnSpc>
              <a:spcAft>
                <a:spcPts val="1200"/>
              </a:spcAft>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The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SIP Preview</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is available in both PDF and Excel format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here</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a:t>
            </a:r>
          </a:p>
          <a:p>
            <a:pPr marL="0" indent="0">
              <a:lnSpc>
                <a:spcPct val="110000"/>
              </a:lnSpc>
              <a:spcAft>
                <a:spcPts val="12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In addition, the following videos are available on YouTube:</a:t>
            </a:r>
          </a:p>
          <a:p>
            <a:pPr marL="285750" indent="-285750">
              <a:lnSpc>
                <a:spcPct val="110000"/>
              </a:lnSpc>
              <a:spcAft>
                <a:spcPts val="1200"/>
              </a:spcAft>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2025 SIP Informational Webinar</a:t>
            </a:r>
            <a:endPar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endParaRPr>
          </a:p>
          <a:p>
            <a:pPr marL="285750" indent="-285750">
              <a:lnSpc>
                <a:spcPct val="110000"/>
              </a:lnSpc>
              <a:spcAft>
                <a:spcPts val="1200"/>
              </a:spcAft>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SIP Submission Kick-off &amp; Step-by-Step Guide</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rPr>
              <a:t> </a:t>
            </a:r>
          </a:p>
          <a:p>
            <a:pPr marL="285750" indent="-285750">
              <a:lnSpc>
                <a:spcPct val="110000"/>
              </a:lnSpc>
              <a:spcAft>
                <a:spcPts val="1200"/>
              </a:spcAft>
            </a:pPr>
            <a:r>
              <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PRME Commons: An Introduction to Evidence</a:t>
            </a:r>
            <a:endParaRPr lang="en-GB" b="1"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0" indent="0">
              <a:lnSpc>
                <a:spcPct val="110000"/>
              </a:lnSpc>
              <a:spcAft>
                <a:spcPts val="1200"/>
              </a:spcAft>
              <a:buNone/>
            </a:pP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To keep up-to-date about PRME Global SIP events, make sure to sign up to the newsletter </a:t>
            </a:r>
            <a:r>
              <a:rPr lang="en-GB" b="1" dirty="0">
                <a:solidFill>
                  <a:srgbClr val="1D314F"/>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here</a:t>
            </a:r>
            <a:r>
              <a:rPr lang="en-GB" dirty="0">
                <a:solidFill>
                  <a:srgbClr val="1D314F"/>
                </a:solidFill>
                <a:latin typeface="Roboto" panose="02000000000000000000" pitchFamily="2" charset="0"/>
                <a:ea typeface="Roboto" panose="02000000000000000000" pitchFamily="2" charset="0"/>
                <a:cs typeface="Roboto" panose="02000000000000000000" pitchFamily="2" charset="0"/>
              </a:rPr>
              <a:t>. </a:t>
            </a:r>
          </a:p>
        </p:txBody>
      </p:sp>
      <p:pic>
        <p:nvPicPr>
          <p:cNvPr id="3" name="Picture 2">
            <a:extLst>
              <a:ext uri="{FF2B5EF4-FFF2-40B4-BE49-F238E27FC236}">
                <a16:creationId xmlns:a16="http://schemas.microsoft.com/office/drawing/2014/main" id="{66CBB042-B69C-874E-0EB6-E71FD7DCF044}"/>
              </a:ext>
            </a:extLst>
          </p:cNvPr>
          <p:cNvPicPr>
            <a:picLocks noChangeAspect="1"/>
          </p:cNvPicPr>
          <p:nvPr/>
        </p:nvPicPr>
        <p:blipFill>
          <a:blip r:embed="rId8"/>
          <a:stretch>
            <a:fillRect/>
          </a:stretch>
        </p:blipFill>
        <p:spPr>
          <a:xfrm>
            <a:off x="6874701" y="0"/>
            <a:ext cx="5317299" cy="6858000"/>
          </a:xfrm>
          <a:prstGeom prst="rect">
            <a:avLst/>
          </a:prstGeom>
          <a:ln>
            <a:solidFill>
              <a:schemeClr val="tx2"/>
            </a:solidFill>
          </a:ln>
        </p:spPr>
      </p:pic>
    </p:spTree>
    <p:extLst>
      <p:ext uri="{BB962C8B-B14F-4D97-AF65-F5344CB8AC3E}">
        <p14:creationId xmlns:p14="http://schemas.microsoft.com/office/powerpoint/2010/main" val="993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2592" name="Google Shape;2592;p228"/>
          <p:cNvSpPr/>
          <p:nvPr/>
        </p:nvSpPr>
        <p:spPr>
          <a:xfrm>
            <a:off x="4611167" y="4107751"/>
            <a:ext cx="7018400" cy="1291200"/>
          </a:xfrm>
          <a:prstGeom prst="rect">
            <a:avLst/>
          </a:prstGeom>
          <a:solidFill>
            <a:srgbClr val="E9F0FC">
              <a:alpha val="1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93" name="Google Shape;2593;p228"/>
          <p:cNvSpPr/>
          <p:nvPr/>
        </p:nvSpPr>
        <p:spPr>
          <a:xfrm>
            <a:off x="4611167" y="1654517"/>
            <a:ext cx="7018400" cy="1291200"/>
          </a:xfrm>
          <a:prstGeom prst="rect">
            <a:avLst/>
          </a:prstGeom>
          <a:solidFill>
            <a:srgbClr val="E9F0FC">
              <a:alpha val="1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94" name="Google Shape;2594;p228"/>
          <p:cNvSpPr/>
          <p:nvPr/>
        </p:nvSpPr>
        <p:spPr>
          <a:xfrm>
            <a:off x="0" y="-100"/>
            <a:ext cx="40488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95" name="Google Shape;2595;p228"/>
          <p:cNvSpPr txBox="1">
            <a:spLocks noGrp="1"/>
          </p:cNvSpPr>
          <p:nvPr>
            <p:ph type="ctrTitle" idx="4294967295"/>
          </p:nvPr>
        </p:nvSpPr>
        <p:spPr>
          <a:xfrm>
            <a:off x="536400" y="3244167"/>
            <a:ext cx="2976000" cy="877200"/>
          </a:xfrm>
          <a:prstGeom prst="rect">
            <a:avLst/>
          </a:prstGeom>
          <a:noFill/>
          <a:ln>
            <a:noFill/>
          </a:ln>
        </p:spPr>
        <p:txBody>
          <a:bodyPr spcFirstLastPara="1" wrap="square" lIns="91433" tIns="45700" rIns="91433" bIns="45700" anchor="ctr" anchorCtr="0">
            <a:noAutofit/>
          </a:bodyPr>
          <a:lstStyle/>
          <a:p>
            <a:pPr algn="ctr">
              <a:lnSpc>
                <a:spcPct val="90000"/>
              </a:lnSpc>
              <a:buSzPts val="2400"/>
            </a:pPr>
            <a:r>
              <a:rPr lang="en-GB" sz="4133" dirty="0">
                <a:solidFill>
                  <a:srgbClr val="1D314F"/>
                </a:solidFill>
                <a:hlinkClick r:id="rId3">
                  <a:extLst>
                    <a:ext uri="{A12FA001-AC4F-418D-AE19-62706E023703}">
                      <ahyp:hlinkClr xmlns:ahyp="http://schemas.microsoft.com/office/drawing/2018/hyperlinkcolor" val="tx"/>
                    </a:ext>
                  </a:extLst>
                </a:hlinkClick>
              </a:rPr>
              <a:t>Commons</a:t>
            </a:r>
            <a:endParaRPr sz="2800" dirty="0">
              <a:solidFill>
                <a:srgbClr val="1D314F"/>
              </a:solidFill>
            </a:endParaRPr>
          </a:p>
        </p:txBody>
      </p:sp>
      <p:sp>
        <p:nvSpPr>
          <p:cNvPr id="2596" name="Google Shape;2596;p228"/>
          <p:cNvSpPr txBox="1">
            <a:spLocks noGrp="1"/>
          </p:cNvSpPr>
          <p:nvPr>
            <p:ph type="subTitle" idx="4294967295"/>
          </p:nvPr>
        </p:nvSpPr>
        <p:spPr>
          <a:xfrm>
            <a:off x="5361085" y="3319644"/>
            <a:ext cx="5544000" cy="430000"/>
          </a:xfrm>
          <a:prstGeom prst="rect">
            <a:avLst/>
          </a:prstGeom>
          <a:solidFill>
            <a:schemeClr val="dk1"/>
          </a:solidFill>
          <a:ln>
            <a:noFill/>
          </a:ln>
        </p:spPr>
        <p:txBody>
          <a:bodyPr spcFirstLastPara="1" wrap="square" lIns="91433" tIns="45700" rIns="91433" bIns="45700" anchor="ctr" anchorCtr="0">
            <a:noAutofit/>
          </a:bodyPr>
          <a:lstStyle/>
          <a:p>
            <a:pPr marL="0" indent="0" algn="ctr">
              <a:lnSpc>
                <a:spcPct val="90000"/>
              </a:lnSpc>
              <a:spcBef>
                <a:spcPts val="667"/>
              </a:spcBef>
              <a:buSzPts val="1200"/>
              <a:buNone/>
            </a:pPr>
            <a:r>
              <a:rPr lang="en-GB" dirty="0">
                <a:solidFill>
                  <a:schemeClr val="lt1"/>
                </a:solidFill>
              </a:rPr>
              <a:t>Responsible Management Education </a:t>
            </a:r>
            <a:r>
              <a:rPr lang="en-GB" b="1" i="0" dirty="0">
                <a:solidFill>
                  <a:schemeClr val="lt1"/>
                </a:solidFill>
              </a:rPr>
              <a:t>content</a:t>
            </a:r>
            <a:r>
              <a:rPr lang="en-GB" i="0" dirty="0">
                <a:solidFill>
                  <a:schemeClr val="lt1"/>
                </a:solidFill>
              </a:rPr>
              <a:t> and </a:t>
            </a:r>
            <a:r>
              <a:rPr lang="en-GB" b="1" dirty="0">
                <a:solidFill>
                  <a:schemeClr val="lt1"/>
                </a:solidFill>
              </a:rPr>
              <a:t>SIP</a:t>
            </a:r>
            <a:r>
              <a:rPr lang="en-GB" i="0" dirty="0">
                <a:solidFill>
                  <a:schemeClr val="lt1"/>
                </a:solidFill>
              </a:rPr>
              <a:t> </a:t>
            </a:r>
            <a:r>
              <a:rPr lang="en-GB" b="1" i="0" dirty="0">
                <a:solidFill>
                  <a:schemeClr val="lt1"/>
                </a:solidFill>
              </a:rPr>
              <a:t>reporting</a:t>
            </a:r>
            <a:r>
              <a:rPr lang="en-GB" i="0" dirty="0">
                <a:solidFill>
                  <a:schemeClr val="lt1"/>
                </a:solidFill>
              </a:rPr>
              <a:t> to foster</a:t>
            </a:r>
            <a:endParaRPr dirty="0"/>
          </a:p>
        </p:txBody>
      </p:sp>
      <p:sp>
        <p:nvSpPr>
          <p:cNvPr id="2597" name="Google Shape;2597;p228"/>
          <p:cNvSpPr txBox="1"/>
          <p:nvPr/>
        </p:nvSpPr>
        <p:spPr>
          <a:xfrm>
            <a:off x="5361083" y="5614440"/>
            <a:ext cx="5544000" cy="424691"/>
          </a:xfrm>
          <a:prstGeom prst="rect">
            <a:avLst/>
          </a:prstGeom>
          <a:solidFill>
            <a:schemeClr val="dk1"/>
          </a:solidFill>
          <a:ln>
            <a:noFill/>
          </a:ln>
        </p:spPr>
        <p:txBody>
          <a:bodyPr spcFirstLastPara="1" wrap="square" lIns="91433" tIns="45700" rIns="91433" bIns="45700" anchor="ctr" anchorCtr="0">
            <a:spAutoFit/>
          </a:bodyPr>
          <a:lstStyle/>
          <a:p>
            <a:pPr marL="0" marR="0" lvl="0" indent="0" algn="ctr" defTabSz="1219170" rtl="0" eaLnBrk="1" fontAlgn="auto" latinLnBrk="0" hangingPunct="1">
              <a:lnSpc>
                <a:spcPct val="90000"/>
              </a:lnSpc>
              <a:spcBef>
                <a:spcPts val="0"/>
              </a:spcBef>
              <a:spcAft>
                <a:spcPts val="0"/>
              </a:spcAft>
              <a:buClr>
                <a:srgbClr val="000000"/>
              </a:buClr>
              <a:buSzPts val="1500"/>
              <a:buFontTx/>
              <a:buNone/>
              <a:tabLst/>
              <a:defRPr/>
            </a:pPr>
            <a:r>
              <a:rPr kumimoji="0" lang="en-GB" sz="2400" b="0" i="0" u="none" strike="noStrike" kern="0" cap="none" spc="0" normalizeH="0" baseline="0" noProof="0" dirty="0">
                <a:ln>
                  <a:noFill/>
                </a:ln>
                <a:solidFill>
                  <a:srgbClr val="E9F0FC"/>
                </a:solidFill>
                <a:effectLst/>
                <a:uLnTx/>
                <a:uFillTx/>
                <a:latin typeface="Roboto"/>
                <a:ea typeface="Roboto"/>
                <a:cs typeface="Roboto"/>
                <a:sym typeface="Roboto"/>
              </a:rPr>
              <a:t>within the global RME community.</a:t>
            </a: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98" name="Google Shape;2598;p228"/>
          <p:cNvSpPr txBox="1"/>
          <p:nvPr/>
        </p:nvSpPr>
        <p:spPr>
          <a:xfrm>
            <a:off x="5220085" y="710018"/>
            <a:ext cx="5826000" cy="757090"/>
          </a:xfrm>
          <a:prstGeom prst="rect">
            <a:avLst/>
          </a:prstGeom>
          <a:solidFill>
            <a:schemeClr val="dk1"/>
          </a:solidFill>
          <a:ln>
            <a:noFill/>
          </a:ln>
        </p:spPr>
        <p:txBody>
          <a:bodyPr spcFirstLastPara="1" wrap="square" lIns="91433" tIns="45700" rIns="91433" bIns="45700"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Pts val="1500"/>
              <a:buFontTx/>
              <a:buNone/>
              <a:tabLst/>
              <a:defRPr/>
            </a:pPr>
            <a:r>
              <a:rPr kumimoji="0" lang="en-GB" sz="2400" b="0" i="0" u="none" strike="noStrike" kern="0" cap="none" spc="0" normalizeH="0" baseline="0" noProof="0" dirty="0">
                <a:ln>
                  <a:noFill/>
                </a:ln>
                <a:solidFill>
                  <a:srgbClr val="E9F0FC"/>
                </a:solidFill>
                <a:effectLst/>
                <a:uLnTx/>
                <a:uFillTx/>
                <a:latin typeface="Roboto"/>
                <a:ea typeface="Roboto"/>
                <a:cs typeface="Roboto"/>
                <a:sym typeface="Roboto"/>
              </a:rPr>
              <a:t>A comprehensive digital platform to support PRME’s work in</a:t>
            </a:r>
            <a:endParaRPr kumimoji="0" sz="2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599" name="Google Shape;2599;p228"/>
          <p:cNvSpPr/>
          <p:nvPr/>
        </p:nvSpPr>
        <p:spPr>
          <a:xfrm>
            <a:off x="5884440" y="2577917"/>
            <a:ext cx="1295600" cy="5180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0" name="Google Shape;2600;p228"/>
          <p:cNvSpPr txBox="1"/>
          <p:nvPr/>
        </p:nvSpPr>
        <p:spPr>
          <a:xfrm>
            <a:off x="5681240" y="2546167"/>
            <a:ext cx="1295600" cy="518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CREATING</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sp>
        <p:nvSpPr>
          <p:cNvPr id="2601" name="Google Shape;2601;p228"/>
          <p:cNvSpPr/>
          <p:nvPr/>
        </p:nvSpPr>
        <p:spPr>
          <a:xfrm>
            <a:off x="7762927" y="1800535"/>
            <a:ext cx="582800" cy="58280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2" name="Google Shape;2602;p228"/>
          <p:cNvSpPr/>
          <p:nvPr/>
        </p:nvSpPr>
        <p:spPr>
          <a:xfrm>
            <a:off x="7406663" y="2577917"/>
            <a:ext cx="1295600" cy="5180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3" name="Google Shape;2603;p228"/>
          <p:cNvSpPr txBox="1"/>
          <p:nvPr/>
        </p:nvSpPr>
        <p:spPr>
          <a:xfrm>
            <a:off x="7406663" y="2546167"/>
            <a:ext cx="1295600" cy="518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ORGANIZING </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sp>
        <p:nvSpPr>
          <p:cNvPr id="2604" name="Google Shape;2604;p228"/>
          <p:cNvSpPr txBox="1"/>
          <p:nvPr/>
        </p:nvSpPr>
        <p:spPr>
          <a:xfrm>
            <a:off x="9132083" y="2546167"/>
            <a:ext cx="1295600" cy="518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SHARING</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sp>
        <p:nvSpPr>
          <p:cNvPr id="2605" name="Google Shape;2605;p228"/>
          <p:cNvSpPr/>
          <p:nvPr/>
        </p:nvSpPr>
        <p:spPr>
          <a:xfrm>
            <a:off x="9488348" y="1800535"/>
            <a:ext cx="582800" cy="5828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6" name="Google Shape;2606;p228"/>
          <p:cNvSpPr/>
          <p:nvPr/>
        </p:nvSpPr>
        <p:spPr>
          <a:xfrm>
            <a:off x="5883685" y="4261285"/>
            <a:ext cx="735600" cy="73560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7" name="Google Shape;2607;p228"/>
          <p:cNvSpPr/>
          <p:nvPr/>
        </p:nvSpPr>
        <p:spPr>
          <a:xfrm>
            <a:off x="4564424" y="4896275"/>
            <a:ext cx="2358400" cy="6540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08" name="Google Shape;2608;p228"/>
          <p:cNvSpPr txBox="1"/>
          <p:nvPr/>
        </p:nvSpPr>
        <p:spPr>
          <a:xfrm>
            <a:off x="5072424" y="5040208"/>
            <a:ext cx="2358400" cy="654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COLLABORATION</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sp>
        <p:nvSpPr>
          <p:cNvPr id="2609" name="Google Shape;2609;p228"/>
          <p:cNvSpPr/>
          <p:nvPr/>
        </p:nvSpPr>
        <p:spPr>
          <a:xfrm>
            <a:off x="7773340" y="4215241"/>
            <a:ext cx="735600" cy="735600"/>
          </a:xfrm>
          <a:prstGeom prst="rect">
            <a:avLst/>
          </a:prstGeom>
          <a:blipFill rotWithShape="1">
            <a:blip r:embed="rId6">
              <a:alphaModFix/>
            </a:blip>
            <a:stretch>
              <a:fillRect/>
            </a:stretch>
          </a:blip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10" name="Google Shape;2610;p228"/>
          <p:cNvSpPr/>
          <p:nvPr/>
        </p:nvSpPr>
        <p:spPr>
          <a:xfrm>
            <a:off x="6940459" y="4879543"/>
            <a:ext cx="2593200" cy="6540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11" name="Google Shape;2611;p228"/>
          <p:cNvSpPr txBox="1"/>
          <p:nvPr/>
        </p:nvSpPr>
        <p:spPr>
          <a:xfrm>
            <a:off x="6836492" y="5023476"/>
            <a:ext cx="2593200" cy="654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COMMUNICATION  </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sp>
        <p:nvSpPr>
          <p:cNvPr id="2612" name="Google Shape;2612;p228"/>
          <p:cNvSpPr/>
          <p:nvPr/>
        </p:nvSpPr>
        <p:spPr>
          <a:xfrm>
            <a:off x="9838931" y="4888919"/>
            <a:ext cx="1634800" cy="654000"/>
          </a:xfrm>
          <a:prstGeom prst="rect">
            <a:avLst/>
          </a:prstGeom>
          <a:no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13" name="Google Shape;2613;p228"/>
          <p:cNvSpPr txBox="1"/>
          <p:nvPr/>
        </p:nvSpPr>
        <p:spPr>
          <a:xfrm>
            <a:off x="9166897" y="5032852"/>
            <a:ext cx="1634800" cy="6540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500"/>
              <a:buFontTx/>
              <a:buNone/>
              <a:tabLst/>
              <a:defRPr/>
            </a:pPr>
            <a:r>
              <a:rPr kumimoji="0" lang="en-GB" sz="1467" b="1" i="0" u="none" strike="noStrike" kern="0" cap="none" spc="0" normalizeH="0" baseline="0" noProof="0" dirty="0">
                <a:ln>
                  <a:noFill/>
                </a:ln>
                <a:solidFill>
                  <a:srgbClr val="9FC5E8"/>
                </a:solidFill>
                <a:effectLst/>
                <a:uLnTx/>
                <a:uFillTx/>
                <a:latin typeface="Roboto"/>
                <a:ea typeface="Roboto"/>
                <a:cs typeface="Roboto"/>
                <a:sym typeface="Roboto"/>
              </a:rPr>
              <a:t>RECOGNITION</a:t>
            </a:r>
            <a:endParaRPr kumimoji="0" sz="1467" b="1" i="0" u="none" strike="noStrike" kern="0" cap="none" spc="0" normalizeH="0" baseline="0" noProof="0" dirty="0">
              <a:ln>
                <a:noFill/>
              </a:ln>
              <a:solidFill>
                <a:srgbClr val="9FC5E8"/>
              </a:solidFill>
              <a:effectLst/>
              <a:uLnTx/>
              <a:uFillTx/>
              <a:latin typeface="Roboto"/>
              <a:ea typeface="Roboto"/>
              <a:cs typeface="Roboto"/>
              <a:sym typeface="Roboto"/>
            </a:endParaRPr>
          </a:p>
        </p:txBody>
      </p:sp>
      <p:pic>
        <p:nvPicPr>
          <p:cNvPr id="2614" name="Google Shape;2614;p228"/>
          <p:cNvPicPr preferRelativeResize="0"/>
          <p:nvPr/>
        </p:nvPicPr>
        <p:blipFill>
          <a:blip r:embed="rId7">
            <a:alphaModFix amt="82000"/>
          </a:blip>
          <a:stretch>
            <a:fillRect/>
          </a:stretch>
        </p:blipFill>
        <p:spPr>
          <a:xfrm>
            <a:off x="6070033" y="1865751"/>
            <a:ext cx="518000" cy="518000"/>
          </a:xfrm>
          <a:prstGeom prst="rect">
            <a:avLst/>
          </a:prstGeom>
          <a:noFill/>
          <a:ln>
            <a:noFill/>
          </a:ln>
        </p:spPr>
      </p:pic>
      <p:pic>
        <p:nvPicPr>
          <p:cNvPr id="2615" name="Google Shape;2615;p228"/>
          <p:cNvPicPr preferRelativeResize="0"/>
          <p:nvPr/>
        </p:nvPicPr>
        <p:blipFill rotWithShape="1">
          <a:blip r:embed="rId8">
            <a:alphaModFix amt="82000"/>
          </a:blip>
          <a:srcRect l="11508" t="11508" r="11508" b="11508"/>
          <a:stretch/>
        </p:blipFill>
        <p:spPr>
          <a:xfrm>
            <a:off x="9555699" y="4246985"/>
            <a:ext cx="735600" cy="735600"/>
          </a:xfrm>
          <a:prstGeom prst="rect">
            <a:avLst/>
          </a:prstGeom>
          <a:noFill/>
          <a:ln>
            <a:noFill/>
          </a:ln>
        </p:spPr>
      </p:pic>
      <p:pic>
        <p:nvPicPr>
          <p:cNvPr id="2616" name="Google Shape;2616;p228">
            <a:hlinkClick r:id="rId3"/>
          </p:cNvPr>
          <p:cNvPicPr preferRelativeResize="0"/>
          <p:nvPr/>
        </p:nvPicPr>
        <p:blipFill rotWithShape="1">
          <a:blip r:embed="rId9">
            <a:alphaModFix/>
          </a:blip>
          <a:srcRect b="52221"/>
          <a:stretch/>
        </p:blipFill>
        <p:spPr>
          <a:xfrm>
            <a:off x="960300" y="2736600"/>
            <a:ext cx="2157400" cy="582800"/>
          </a:xfrm>
          <a:prstGeom prst="rect">
            <a:avLst/>
          </a:prstGeom>
          <a:noFill/>
          <a:ln>
            <a:noFill/>
          </a:ln>
        </p:spPr>
      </p:pic>
      <p:sp>
        <p:nvSpPr>
          <p:cNvPr id="2617" name="Google Shape;2617;p228"/>
          <p:cNvSpPr/>
          <p:nvPr/>
        </p:nvSpPr>
        <p:spPr>
          <a:xfrm>
            <a:off x="9488348" y="1833351"/>
            <a:ext cx="582800" cy="582800"/>
          </a:xfrm>
          <a:prstGeom prst="rect">
            <a:avLst/>
          </a:prstGeom>
          <a:blipFill rotWithShape="1">
            <a:blip r:embed="rId10">
              <a:alphaModFix/>
            </a:blip>
            <a:stretch>
              <a:fillRect/>
            </a:stretch>
          </a:blip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28A28574-25A6-E821-19C2-D4600B99FC9E}"/>
              </a:ext>
            </a:extLst>
          </p:cNvPr>
          <p:cNvSpPr txBox="1"/>
          <p:nvPr/>
        </p:nvSpPr>
        <p:spPr>
          <a:xfrm>
            <a:off x="587067" y="4246985"/>
            <a:ext cx="2903866" cy="830997"/>
          </a:xfrm>
          <a:prstGeom prst="rect">
            <a:avLst/>
          </a:prstGeom>
          <a:noFill/>
        </p:spPr>
        <p:txBody>
          <a:bodyPr wrap="square" rtlCol="0">
            <a:spAutoFit/>
          </a:bodyPr>
          <a:lstStyle/>
          <a:p>
            <a:pPr algn="ctr"/>
            <a:r>
              <a:rPr lang="en-GB" sz="1600" dirty="0">
                <a:latin typeface="Aptos Display" panose="020B0004020202020204" pitchFamily="34" charset="0"/>
              </a:rPr>
              <a:t>If you cannot access the PRME Commons, email </a:t>
            </a:r>
            <a:r>
              <a:rPr lang="en-GB" sz="1600" b="1" dirty="0">
                <a:latin typeface="Aptos Display" panose="020B0004020202020204" pitchFamily="34" charset="0"/>
              </a:rPr>
              <a:t>commons@unprme.org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229"/>
          <p:cNvSpPr/>
          <p:nvPr/>
        </p:nvSpPr>
        <p:spPr>
          <a:xfrm>
            <a:off x="2287457" y="1339008"/>
            <a:ext cx="7788400" cy="1136800"/>
          </a:xfrm>
          <a:prstGeom prst="roundRect">
            <a:avLst>
              <a:gd name="adj" fmla="val 19349"/>
            </a:avLst>
          </a:prstGeom>
          <a:solidFill>
            <a:srgbClr val="FFFFFF"/>
          </a:solidFill>
          <a:ln>
            <a:noFill/>
          </a:ln>
        </p:spPr>
        <p:txBody>
          <a:bodyPr spcFirstLastPara="1" wrap="square" lIns="0" tIns="163500" rIns="0" bIns="163500" anchor="ctr" anchorCtr="0">
            <a:noAutofit/>
          </a:bodyPr>
          <a:lstStyle/>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1733" b="1" i="0" u="none" strike="noStrike" kern="0" cap="none" spc="0" normalizeH="0" baseline="0" noProof="0" dirty="0">
                <a:ln>
                  <a:noFill/>
                </a:ln>
                <a:solidFill>
                  <a:srgbClr val="4E6FA0"/>
                </a:solidFill>
                <a:effectLst/>
                <a:uLnTx/>
                <a:uFillTx/>
                <a:latin typeface="Roboto"/>
                <a:ea typeface="Roboto"/>
                <a:cs typeface="Roboto"/>
                <a:sym typeface="Roboto"/>
              </a:rPr>
              <a:t>Layer 3</a:t>
            </a:r>
            <a:endParaRPr kumimoji="0" sz="1733" b="0" i="0" u="none" strike="noStrike" kern="0" cap="none" spc="0" normalizeH="0" baseline="0" noProof="0" dirty="0">
              <a:ln>
                <a:noFill/>
              </a:ln>
              <a:solidFill>
                <a:srgbClr val="4E6FA0"/>
              </a:solidFill>
              <a:effectLst/>
              <a:uLnTx/>
              <a:uFillTx/>
              <a:latin typeface="Roboto"/>
              <a:ea typeface="Roboto"/>
              <a:cs typeface="Roboto"/>
              <a:sym typeface="Roboto"/>
            </a:endParaRPr>
          </a:p>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1E3250"/>
                </a:solidFill>
                <a:effectLst/>
                <a:uLnTx/>
                <a:uFillTx/>
                <a:latin typeface="Roboto Medium"/>
                <a:ea typeface="Roboto Medium"/>
                <a:cs typeface="Roboto Medium"/>
                <a:sym typeface="Roboto Medium"/>
              </a:rPr>
              <a:t>PRME SIP dashboard with unique institutional profile</a:t>
            </a:r>
            <a:endParaRPr kumimoji="0" sz="2000" b="0" i="0" u="none" strike="noStrike" kern="0" cap="none" spc="0" normalizeH="0" baseline="0" noProof="0" dirty="0">
              <a:ln>
                <a:noFill/>
              </a:ln>
              <a:solidFill>
                <a:srgbClr val="000000"/>
              </a:solidFill>
              <a:effectLst/>
              <a:uLnTx/>
              <a:uFillTx/>
              <a:latin typeface="Roboto Medium"/>
              <a:ea typeface="Roboto Medium"/>
              <a:cs typeface="Roboto Medium"/>
              <a:sym typeface="Roboto Medium"/>
            </a:endParaRPr>
          </a:p>
        </p:txBody>
      </p:sp>
      <p:sp>
        <p:nvSpPr>
          <p:cNvPr id="2623" name="Google Shape;2623;p229"/>
          <p:cNvSpPr/>
          <p:nvPr/>
        </p:nvSpPr>
        <p:spPr>
          <a:xfrm>
            <a:off x="3395533" y="2655036"/>
            <a:ext cx="5612000" cy="1862000"/>
          </a:xfrm>
          <a:prstGeom prst="roundRect">
            <a:avLst>
              <a:gd name="adj" fmla="val 9633"/>
            </a:avLst>
          </a:prstGeom>
          <a:solidFill>
            <a:srgbClr val="FFFFFF"/>
          </a:solidFill>
          <a:ln>
            <a:noFill/>
          </a:ln>
        </p:spPr>
        <p:txBody>
          <a:bodyPr spcFirstLastPara="1" wrap="square" lIns="1567" tIns="631833" rIns="0" bIns="630233" anchor="ctr" anchorCtr="0">
            <a:noAutofit/>
          </a:bodyPr>
          <a:lstStyle/>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1733" b="1" i="0" u="none" strike="noStrike" kern="0" cap="none" spc="0" normalizeH="0" baseline="0" noProof="0" dirty="0">
                <a:ln>
                  <a:noFill/>
                </a:ln>
                <a:solidFill>
                  <a:srgbClr val="4E6FA0"/>
                </a:solidFill>
                <a:effectLst/>
                <a:uLnTx/>
                <a:uFillTx/>
                <a:latin typeface="Roboto"/>
                <a:ea typeface="Roboto"/>
                <a:cs typeface="Roboto"/>
                <a:sym typeface="Roboto"/>
              </a:rPr>
              <a:t>Layer 2</a:t>
            </a:r>
            <a:endParaRPr kumimoji="0" sz="1733" b="0" i="0" u="none" strike="noStrike" kern="0" cap="none" spc="0" normalizeH="0" baseline="0" noProof="0" dirty="0">
              <a:ln>
                <a:noFill/>
              </a:ln>
              <a:solidFill>
                <a:srgbClr val="4E6FA0"/>
              </a:solidFill>
              <a:effectLst/>
              <a:uLnTx/>
              <a:uFillTx/>
              <a:latin typeface="Roboto"/>
              <a:ea typeface="Roboto"/>
              <a:cs typeface="Roboto"/>
              <a:sym typeface="Roboto"/>
            </a:endParaRPr>
          </a:p>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1E3250"/>
                </a:solidFill>
                <a:effectLst/>
                <a:uLnTx/>
                <a:uFillTx/>
                <a:latin typeface="Roboto Medium"/>
                <a:ea typeface="Roboto Medium"/>
                <a:cs typeface="Roboto Medium"/>
                <a:sym typeface="Roboto Medium"/>
              </a:rPr>
              <a:t>PRME Resource Sharing Community </a:t>
            </a:r>
            <a:endParaRPr kumimoji="0" sz="2000" b="0" i="0" u="none" strike="noStrike" kern="0" cap="none" spc="0" normalizeH="0" baseline="0" noProof="0" dirty="0">
              <a:ln>
                <a:noFill/>
              </a:ln>
              <a:solidFill>
                <a:srgbClr val="000000"/>
              </a:solidFill>
              <a:effectLst/>
              <a:uLnTx/>
              <a:uFillTx/>
              <a:latin typeface="Roboto Medium"/>
              <a:ea typeface="Roboto Medium"/>
              <a:cs typeface="Roboto Medium"/>
              <a:sym typeface="Roboto Medium"/>
            </a:endParaRPr>
          </a:p>
        </p:txBody>
      </p:sp>
      <p:sp>
        <p:nvSpPr>
          <p:cNvPr id="2624" name="Google Shape;2624;p229"/>
          <p:cNvSpPr/>
          <p:nvPr/>
        </p:nvSpPr>
        <p:spPr>
          <a:xfrm>
            <a:off x="593596" y="4690211"/>
            <a:ext cx="11004800" cy="1241600"/>
          </a:xfrm>
          <a:prstGeom prst="roundRect">
            <a:avLst>
              <a:gd name="adj" fmla="val 14450"/>
            </a:avLst>
          </a:prstGeom>
          <a:solidFill>
            <a:srgbClr val="FFFFFF"/>
          </a:solidFill>
          <a:ln>
            <a:noFill/>
          </a:ln>
        </p:spPr>
        <p:txBody>
          <a:bodyPr spcFirstLastPara="1" wrap="square" lIns="0" tIns="320667" rIns="0" bIns="320667" anchor="ctr" anchorCtr="0">
            <a:noAutofit/>
          </a:bodyPr>
          <a:lstStyle/>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1733" b="1" i="0" u="none" strike="noStrike" kern="0" cap="none" spc="0" normalizeH="0" baseline="0" noProof="0" dirty="0">
                <a:ln>
                  <a:noFill/>
                </a:ln>
                <a:solidFill>
                  <a:srgbClr val="4E6FA0"/>
                </a:solidFill>
                <a:effectLst/>
                <a:uLnTx/>
                <a:uFillTx/>
                <a:latin typeface="Roboto"/>
                <a:ea typeface="Roboto"/>
                <a:cs typeface="Roboto"/>
                <a:sym typeface="Roboto"/>
              </a:rPr>
              <a:t>Layer 1  </a:t>
            </a:r>
            <a:endParaRPr kumimoji="0" sz="1733" b="0" i="0" u="none" strike="noStrike" kern="0" cap="none" spc="0" normalizeH="0" baseline="0" noProof="0" dirty="0">
              <a:ln>
                <a:noFill/>
              </a:ln>
              <a:solidFill>
                <a:srgbClr val="4E6FA0"/>
              </a:solidFill>
              <a:effectLst/>
              <a:uLnTx/>
              <a:uFillTx/>
              <a:latin typeface="Roboto"/>
              <a:ea typeface="Roboto"/>
              <a:cs typeface="Roboto"/>
              <a:sym typeface="Roboto"/>
            </a:endParaRPr>
          </a:p>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1E3250"/>
                </a:solidFill>
                <a:effectLst/>
                <a:uLnTx/>
                <a:uFillTx/>
                <a:latin typeface="Roboto Medium"/>
                <a:ea typeface="Roboto Medium"/>
                <a:cs typeface="Roboto Medium"/>
                <a:sym typeface="Roboto Medium"/>
              </a:rPr>
              <a:t>PRME self-reporting tool (SIP 2.0) and repository</a:t>
            </a:r>
            <a:endParaRPr kumimoji="0" sz="2000" b="0" i="0" u="none" strike="noStrike" kern="0" cap="none" spc="0" normalizeH="0" baseline="0" noProof="0" dirty="0">
              <a:ln>
                <a:noFill/>
              </a:ln>
              <a:solidFill>
                <a:srgbClr val="000000"/>
              </a:solidFill>
              <a:effectLst/>
              <a:uLnTx/>
              <a:uFillTx/>
              <a:latin typeface="Roboto Medium"/>
              <a:ea typeface="Roboto Medium"/>
              <a:cs typeface="Roboto Medium"/>
              <a:sym typeface="Roboto Medium"/>
            </a:endParaRPr>
          </a:p>
        </p:txBody>
      </p:sp>
      <p:sp>
        <p:nvSpPr>
          <p:cNvPr id="2625" name="Google Shape;2625;p229"/>
          <p:cNvSpPr/>
          <p:nvPr/>
        </p:nvSpPr>
        <p:spPr>
          <a:xfrm rot="10800000">
            <a:off x="9100947" y="2655236"/>
            <a:ext cx="2497200" cy="1904800"/>
          </a:xfrm>
          <a:prstGeom prst="chevron">
            <a:avLst>
              <a:gd name="adj" fmla="val 18167"/>
            </a:avLst>
          </a:prstGeom>
          <a:solidFill>
            <a:srgbClr val="405DAB"/>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E9F0FC"/>
              </a:solidFill>
              <a:effectLst/>
              <a:uLnTx/>
              <a:uFillTx/>
              <a:latin typeface="Calibri"/>
              <a:ea typeface="Calibri"/>
              <a:cs typeface="Calibri"/>
              <a:sym typeface="Calibri"/>
            </a:endParaRPr>
          </a:p>
        </p:txBody>
      </p:sp>
      <p:sp>
        <p:nvSpPr>
          <p:cNvPr id="2626" name="Google Shape;2626;p229"/>
          <p:cNvSpPr txBox="1"/>
          <p:nvPr/>
        </p:nvSpPr>
        <p:spPr>
          <a:xfrm>
            <a:off x="9269555" y="3105436"/>
            <a:ext cx="1803600" cy="1004400"/>
          </a:xfrm>
          <a:prstGeom prst="rect">
            <a:avLst/>
          </a:prstGeom>
          <a:noFill/>
          <a:ln>
            <a:noFill/>
          </a:ln>
        </p:spPr>
        <p:txBody>
          <a:bodyPr spcFirstLastPara="1" wrap="square" lIns="0" tIns="0" rIns="0" bIns="0" anchor="ctr" anchorCtr="0">
            <a:noAutofit/>
          </a:bodyPr>
          <a:lstStyle/>
          <a:p>
            <a:pPr marL="0" marR="0" lvl="0" indent="0" algn="r" defTabSz="1219170" rtl="0" eaLnBrk="1" fontAlgn="auto" latinLnBrk="0" hangingPunct="1">
              <a:lnSpc>
                <a:spcPct val="90000"/>
              </a:lnSpc>
              <a:spcBef>
                <a:spcPts val="0"/>
              </a:spcBef>
              <a:spcAft>
                <a:spcPts val="0"/>
              </a:spcAft>
              <a:buClr>
                <a:srgbClr val="000000"/>
              </a:buClr>
              <a:buSzTx/>
              <a:buFontTx/>
              <a:buNone/>
              <a:tabLst/>
              <a:defRPr/>
            </a:pPr>
            <a:r>
              <a:rPr kumimoji="0" lang="en-GB" sz="1867" b="1" i="0" u="none" strike="noStrike" kern="0" cap="none" spc="0" normalizeH="0" baseline="0" noProof="0" dirty="0">
                <a:ln>
                  <a:noFill/>
                </a:ln>
                <a:solidFill>
                  <a:srgbClr val="FFFFFF"/>
                </a:solidFill>
                <a:effectLst/>
                <a:uLnTx/>
                <a:uFillTx/>
                <a:latin typeface="Roboto"/>
                <a:ea typeface="Roboto"/>
                <a:cs typeface="Roboto"/>
                <a:sym typeface="Roboto"/>
              </a:rPr>
              <a:t>Peer to peer learning with continuous content improvement</a:t>
            </a:r>
            <a:endParaRPr kumimoji="0" sz="1867"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627" name="Google Shape;2627;p229"/>
          <p:cNvSpPr/>
          <p:nvPr/>
        </p:nvSpPr>
        <p:spPr>
          <a:xfrm>
            <a:off x="593596" y="2655036"/>
            <a:ext cx="2714800" cy="1905200"/>
          </a:xfrm>
          <a:prstGeom prst="chevron">
            <a:avLst>
              <a:gd name="adj" fmla="val 18167"/>
            </a:avLst>
          </a:prstGeom>
          <a:solidFill>
            <a:srgbClr val="405DAB"/>
          </a:solidFill>
          <a:ln>
            <a:noFill/>
          </a:ln>
        </p:spPr>
        <p:txBody>
          <a:bodyPr spcFirstLastPara="1" wrap="square" lIns="293667" tIns="347667" rIns="0" bIns="347667" anchor="ctr" anchorCtr="0">
            <a:no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GB" sz="1867" b="1" i="0" u="none" strike="noStrike" kern="0" cap="none" spc="0" normalizeH="0" baseline="0" noProof="0" dirty="0">
                <a:ln>
                  <a:noFill/>
                </a:ln>
                <a:solidFill>
                  <a:srgbClr val="FFFFFF"/>
                </a:solidFill>
                <a:effectLst/>
                <a:uLnTx/>
                <a:uFillTx/>
                <a:latin typeface="Roboto"/>
                <a:ea typeface="Roboto"/>
                <a:cs typeface="Roboto"/>
                <a:sym typeface="Roboto"/>
              </a:rPr>
              <a:t>Library of educational &amp; pedagogical materials</a:t>
            </a:r>
            <a:endParaRPr kumimoji="0" sz="1867" b="1"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628" name="Google Shape;2628;p229"/>
          <p:cNvSpPr/>
          <p:nvPr/>
        </p:nvSpPr>
        <p:spPr>
          <a:xfrm>
            <a:off x="3561164" y="4359695"/>
            <a:ext cx="468800" cy="475600"/>
          </a:xfrm>
          <a:prstGeom prst="up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E9F0FC"/>
              </a:solidFill>
              <a:effectLst/>
              <a:uLnTx/>
              <a:uFillTx/>
              <a:latin typeface="Calibri"/>
              <a:ea typeface="Calibri"/>
              <a:cs typeface="Calibri"/>
              <a:sym typeface="Calibri"/>
            </a:endParaRPr>
          </a:p>
        </p:txBody>
      </p:sp>
      <p:sp>
        <p:nvSpPr>
          <p:cNvPr id="2629" name="Google Shape;2629;p229"/>
          <p:cNvSpPr/>
          <p:nvPr/>
        </p:nvSpPr>
        <p:spPr>
          <a:xfrm>
            <a:off x="8425293" y="4336380"/>
            <a:ext cx="468800" cy="475600"/>
          </a:xfrm>
          <a:prstGeom prst="up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E9F0FC"/>
              </a:solidFill>
              <a:effectLst/>
              <a:uLnTx/>
              <a:uFillTx/>
              <a:latin typeface="Calibri"/>
              <a:ea typeface="Calibri"/>
              <a:cs typeface="Calibri"/>
              <a:sym typeface="Calibri"/>
            </a:endParaRPr>
          </a:p>
        </p:txBody>
      </p:sp>
      <p:sp>
        <p:nvSpPr>
          <p:cNvPr id="2630" name="Google Shape;2630;p229"/>
          <p:cNvSpPr/>
          <p:nvPr/>
        </p:nvSpPr>
        <p:spPr>
          <a:xfrm>
            <a:off x="3561164" y="2322580"/>
            <a:ext cx="468800" cy="475200"/>
          </a:xfrm>
          <a:prstGeom prst="up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E9F0FC"/>
              </a:solidFill>
              <a:effectLst/>
              <a:uLnTx/>
              <a:uFillTx/>
              <a:latin typeface="Calibri"/>
              <a:ea typeface="Calibri"/>
              <a:cs typeface="Calibri"/>
              <a:sym typeface="Calibri"/>
            </a:endParaRPr>
          </a:p>
        </p:txBody>
      </p:sp>
      <p:sp>
        <p:nvSpPr>
          <p:cNvPr id="2631" name="Google Shape;2631;p229"/>
          <p:cNvSpPr/>
          <p:nvPr/>
        </p:nvSpPr>
        <p:spPr>
          <a:xfrm>
            <a:off x="8425293" y="2314941"/>
            <a:ext cx="468800" cy="475200"/>
          </a:xfrm>
          <a:prstGeom prst="up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E9F0FC"/>
              </a:solidFill>
              <a:effectLst/>
              <a:uLnTx/>
              <a:uFillTx/>
              <a:latin typeface="Calibri"/>
              <a:ea typeface="Calibri"/>
              <a:cs typeface="Calibri"/>
              <a:sym typeface="Calibri"/>
            </a:endParaRPr>
          </a:p>
        </p:txBody>
      </p:sp>
      <p:sp>
        <p:nvSpPr>
          <p:cNvPr id="2632" name="Google Shape;2632;p229"/>
          <p:cNvSpPr txBox="1"/>
          <p:nvPr/>
        </p:nvSpPr>
        <p:spPr>
          <a:xfrm>
            <a:off x="5459468" y="4417126"/>
            <a:ext cx="1273200" cy="400069"/>
          </a:xfrm>
          <a:prstGeom prst="rect">
            <a:avLst/>
          </a:prstGeom>
          <a:solidFill>
            <a:schemeClr val="dk1"/>
          </a:solid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E9F0FC"/>
                </a:solidFill>
                <a:effectLst/>
                <a:uLnTx/>
                <a:uFillTx/>
                <a:latin typeface="Roboto"/>
                <a:ea typeface="Roboto"/>
                <a:cs typeface="Roboto"/>
                <a:sym typeface="Roboto"/>
              </a:rPr>
              <a:t>SHARING</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33" name="Google Shape;2633;p229"/>
          <p:cNvSpPr txBox="1"/>
          <p:nvPr/>
        </p:nvSpPr>
        <p:spPr>
          <a:xfrm>
            <a:off x="5152468" y="2365047"/>
            <a:ext cx="1887200" cy="400069"/>
          </a:xfrm>
          <a:prstGeom prst="rect">
            <a:avLst/>
          </a:prstGeom>
          <a:solidFill>
            <a:schemeClr val="dk1"/>
          </a:solid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E9F0FC"/>
                </a:solidFill>
                <a:effectLst/>
                <a:uLnTx/>
                <a:uFillTx/>
                <a:latin typeface="Roboto"/>
                <a:ea typeface="Roboto"/>
                <a:cs typeface="Roboto"/>
                <a:sym typeface="Roboto"/>
              </a:rPr>
              <a:t>INFORMATION</a:t>
            </a:r>
            <a:endParaRPr kumimoji="0" sz="1867" b="0" i="0" u="none" strike="noStrike" kern="0" cap="none" spc="0" normalizeH="0" baseline="0" noProof="0" dirty="0">
              <a:ln>
                <a:noFill/>
              </a:ln>
              <a:solidFill>
                <a:srgbClr val="E9F0FC"/>
              </a:solidFill>
              <a:effectLst/>
              <a:uLnTx/>
              <a:uFillTx/>
              <a:latin typeface="Roboto"/>
              <a:ea typeface="Roboto"/>
              <a:cs typeface="Roboto"/>
              <a:sym typeface="Roboto"/>
            </a:endParaRPr>
          </a:p>
        </p:txBody>
      </p:sp>
      <p:sp>
        <p:nvSpPr>
          <p:cNvPr id="2634" name="Google Shape;2634;p229"/>
          <p:cNvSpPr txBox="1"/>
          <p:nvPr/>
        </p:nvSpPr>
        <p:spPr>
          <a:xfrm>
            <a:off x="5363268" y="1084003"/>
            <a:ext cx="1465600" cy="400069"/>
          </a:xfrm>
          <a:prstGeom prst="rect">
            <a:avLst/>
          </a:prstGeom>
          <a:solidFill>
            <a:schemeClr val="dk1"/>
          </a:solid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E9F0FC"/>
                </a:solidFill>
                <a:effectLst/>
                <a:uLnTx/>
                <a:uFillTx/>
                <a:latin typeface="Roboto"/>
                <a:ea typeface="Roboto"/>
                <a:cs typeface="Roboto"/>
                <a:sym typeface="Roboto"/>
              </a:rPr>
              <a:t>PROGRESS</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35" name="Google Shape;2635;p229"/>
          <p:cNvSpPr txBox="1">
            <a:spLocks noGrp="1"/>
          </p:cNvSpPr>
          <p:nvPr>
            <p:ph type="title" idx="4294967295"/>
          </p:nvPr>
        </p:nvSpPr>
        <p:spPr>
          <a:xfrm>
            <a:off x="415600" y="180600"/>
            <a:ext cx="11360800" cy="763600"/>
          </a:xfrm>
          <a:prstGeom prst="rect">
            <a:avLst/>
          </a:prstGeom>
        </p:spPr>
        <p:txBody>
          <a:bodyPr spcFirstLastPara="1" wrap="square" lIns="121900" tIns="121900" rIns="121900" bIns="121900" anchor="t" anchorCtr="0">
            <a:normAutofit/>
          </a:bodyPr>
          <a:lstStyle/>
          <a:p>
            <a:pPr algn="ctr"/>
            <a:r>
              <a:rPr lang="en-GB" dirty="0"/>
              <a:t>The Commons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2E6FF67C-4862-F9DF-F70A-468A61C43384}"/>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65C32E6C-39CF-1CE6-0356-88F4AF98EFD3}"/>
              </a:ext>
            </a:extLst>
          </p:cNvPr>
          <p:cNvSpPr txBox="1">
            <a:spLocks noGrp="1"/>
          </p:cNvSpPr>
          <p:nvPr>
            <p:ph type="title"/>
          </p:nvPr>
        </p:nvSpPr>
        <p:spPr>
          <a:xfrm>
            <a:off x="694944" y="593367"/>
            <a:ext cx="11081456" cy="1132194"/>
          </a:xfrm>
          <a:prstGeom prst="rect">
            <a:avLst/>
          </a:prstGeom>
        </p:spPr>
        <p:txBody>
          <a:bodyPr spcFirstLastPara="1" wrap="square" lIns="121900" tIns="121900" rIns="121900" bIns="121900" anchor="t" anchorCtr="0">
            <a:normAutofit/>
          </a:bodyPr>
          <a:lstStyle/>
          <a:p>
            <a:r>
              <a:rPr lang="en-GB" sz="4000" dirty="0">
                <a:solidFill>
                  <a:srgbClr val="1D314F"/>
                </a:solidFill>
              </a:rPr>
              <a:t>Primary Changes from 2024</a:t>
            </a:r>
            <a:endParaRPr sz="3600" dirty="0">
              <a:solidFill>
                <a:srgbClr val="1D314F"/>
              </a:solidFill>
            </a:endParaRPr>
          </a:p>
        </p:txBody>
      </p:sp>
      <p:sp>
        <p:nvSpPr>
          <p:cNvPr id="855" name="Google Shape;855;p37">
            <a:extLst>
              <a:ext uri="{FF2B5EF4-FFF2-40B4-BE49-F238E27FC236}">
                <a16:creationId xmlns:a16="http://schemas.microsoft.com/office/drawing/2014/main" id="{7381CFA1-3FFD-D3A3-584E-C6B253E1F05E}"/>
              </a:ext>
            </a:extLst>
          </p:cNvPr>
          <p:cNvSpPr txBox="1">
            <a:spLocks noGrp="1"/>
          </p:cNvSpPr>
          <p:nvPr>
            <p:ph type="body" idx="1"/>
          </p:nvPr>
        </p:nvSpPr>
        <p:spPr>
          <a:xfrm>
            <a:off x="694944" y="1593357"/>
            <a:ext cx="10809871" cy="4811717"/>
          </a:xfrm>
          <a:prstGeom prst="rect">
            <a:avLst/>
          </a:prstGeom>
        </p:spPr>
        <p:txBody>
          <a:bodyPr spcFirstLastPara="1" wrap="square" lIns="121900" tIns="121900" rIns="121900" bIns="121900" anchor="t" anchorCtr="0">
            <a:noAutofit/>
          </a:bodyPr>
          <a:lstStyle/>
          <a:p>
            <a:pPr marL="0" indent="0">
              <a:lnSpc>
                <a:spcPct val="110000"/>
              </a:lnSpc>
              <a:spcAft>
                <a:spcPts val="1000"/>
              </a:spcAft>
              <a:buNone/>
            </a:pP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According to the PRME Secretariat, key changes for 2025 include:</a:t>
            </a:r>
          </a:p>
          <a:p>
            <a:pPr marL="285750" indent="-285750">
              <a:lnSpc>
                <a:spcPct val="110000"/>
              </a:lnSpc>
              <a:spcAft>
                <a:spcPts val="1000"/>
              </a:spcAft>
            </a:pP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Simplification of evidence in SIP reports </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(“objects” and “narratives” are now “evidence”). </a:t>
            </a:r>
          </a:p>
          <a:p>
            <a:pPr marL="285750" indent="-285750">
              <a:lnSpc>
                <a:spcPct val="110000"/>
              </a:lnSpc>
              <a:spcAft>
                <a:spcPts val="1000"/>
              </a:spcAft>
            </a:pP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The introduction of “prompts”</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a:t>
            </a: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Questions</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are closed-ended and do not require evidence to answer (e.g., multiple-choice or short answer responses). In contrast, </a:t>
            </a: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prompts</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require a response in the form of evidence (e.g., an attachment, narrative, image, course, research project, award). </a:t>
            </a:r>
          </a:p>
          <a:p>
            <a:pPr marL="285750" indent="-285750">
              <a:lnSpc>
                <a:spcPct val="110000"/>
              </a:lnSpc>
              <a:spcAft>
                <a:spcPts val="1000"/>
              </a:spcAft>
            </a:pP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Demonstrating progress and reflection</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Questions and prompts are organised into two distinct categories under each Principle: </a:t>
            </a:r>
            <a:r>
              <a:rPr lang="en-GB" sz="1750" i="1" dirty="0">
                <a:solidFill>
                  <a:srgbClr val="1D314F"/>
                </a:solidFill>
                <a:latin typeface="Roboto" panose="02000000000000000000" pitchFamily="2" charset="0"/>
                <a:ea typeface="Roboto" panose="02000000000000000000" pitchFamily="2" charset="0"/>
                <a:cs typeface="Roboto" panose="02000000000000000000" pitchFamily="2" charset="0"/>
              </a:rPr>
              <a:t>Progress</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and </a:t>
            </a:r>
            <a:r>
              <a:rPr lang="en-GB" sz="1750" i="1" dirty="0">
                <a:solidFill>
                  <a:srgbClr val="1D314F"/>
                </a:solidFill>
                <a:latin typeface="Roboto" panose="02000000000000000000" pitchFamily="2" charset="0"/>
                <a:ea typeface="Roboto" panose="02000000000000000000" pitchFamily="2" charset="0"/>
                <a:cs typeface="Roboto" panose="02000000000000000000" pitchFamily="2" charset="0"/>
              </a:rPr>
              <a:t>Reflection</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a:t>
            </a:r>
            <a:r>
              <a:rPr lang="en-GB" sz="1750" dirty="0"/>
              <a:t>All questions and prompts under the </a:t>
            </a:r>
            <a:r>
              <a:rPr lang="en-GB" sz="1750" i="1" dirty="0"/>
              <a:t>Reflection</a:t>
            </a:r>
            <a:r>
              <a:rPr lang="en-GB" sz="1750" dirty="0"/>
              <a:t> tab will be optional in 2025. </a:t>
            </a:r>
            <a:endParaRPr lang="en-GB" sz="17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000"/>
              </a:spcAft>
            </a:pP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A new ‘Getting Started’ section</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 This </a:t>
            </a:r>
            <a:r>
              <a:rPr lang="en-GB" sz="1750" dirty="0"/>
              <a:t>includes foundational information about the Signatory, including key details and basic institutional data. </a:t>
            </a:r>
            <a:endParaRPr lang="en-GB" sz="1750" dirty="0">
              <a:solidFill>
                <a:srgbClr val="1D314F"/>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10000"/>
              </a:lnSpc>
              <a:spcAft>
                <a:spcPts val="1000"/>
              </a:spcAft>
            </a:pPr>
            <a:r>
              <a:rPr lang="en-GB" sz="1750" b="1" dirty="0"/>
              <a:t>New Profile Types, User Flows, and User Roles</a:t>
            </a:r>
            <a:r>
              <a:rPr lang="en-GB" sz="1750" dirty="0"/>
              <a:t>. </a:t>
            </a:r>
          </a:p>
          <a:p>
            <a:pPr marL="0" indent="0">
              <a:lnSpc>
                <a:spcPct val="110000"/>
              </a:lnSpc>
              <a:spcAft>
                <a:spcPts val="1000"/>
              </a:spcAft>
              <a:buNone/>
            </a:pP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Later in the year, the Secretariat have advised that </a:t>
            </a:r>
            <a:r>
              <a:rPr lang="en-GB" sz="1750" b="1" dirty="0">
                <a:solidFill>
                  <a:srgbClr val="1D314F"/>
                </a:solidFill>
                <a:latin typeface="Roboto" panose="02000000000000000000" pitchFamily="2" charset="0"/>
                <a:ea typeface="Roboto" panose="02000000000000000000" pitchFamily="2" charset="0"/>
                <a:cs typeface="Roboto" panose="02000000000000000000" pitchFamily="2" charset="0"/>
              </a:rPr>
              <a:t>new design functionality </a:t>
            </a:r>
            <a:r>
              <a:rPr lang="en-GB" sz="1750" dirty="0">
                <a:solidFill>
                  <a:srgbClr val="1D314F"/>
                </a:solidFill>
                <a:latin typeface="Roboto" panose="02000000000000000000" pitchFamily="2" charset="0"/>
                <a:ea typeface="Roboto" panose="02000000000000000000" pitchFamily="2" charset="0"/>
                <a:cs typeface="Roboto" panose="02000000000000000000" pitchFamily="2" charset="0"/>
              </a:rPr>
              <a:t>will be added allowing for the creation of more polished, visually appealing reports. </a:t>
            </a:r>
          </a:p>
        </p:txBody>
      </p:sp>
    </p:spTree>
    <p:extLst>
      <p:ext uri="{BB962C8B-B14F-4D97-AF65-F5344CB8AC3E}">
        <p14:creationId xmlns:p14="http://schemas.microsoft.com/office/powerpoint/2010/main" val="111020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a:extLst>
            <a:ext uri="{FF2B5EF4-FFF2-40B4-BE49-F238E27FC236}">
              <a16:creationId xmlns:a16="http://schemas.microsoft.com/office/drawing/2014/main" id="{B4BFCC98-F71E-3067-EB46-97D13E9D7676}"/>
            </a:ext>
          </a:extLst>
        </p:cNvPr>
        <p:cNvGrpSpPr/>
        <p:nvPr/>
      </p:nvGrpSpPr>
      <p:grpSpPr>
        <a:xfrm>
          <a:off x="0" y="0"/>
          <a:ext cx="0" cy="0"/>
          <a:chOff x="0" y="0"/>
          <a:chExt cx="0" cy="0"/>
        </a:xfrm>
      </p:grpSpPr>
      <p:sp>
        <p:nvSpPr>
          <p:cNvPr id="854" name="Google Shape;854;p37">
            <a:extLst>
              <a:ext uri="{FF2B5EF4-FFF2-40B4-BE49-F238E27FC236}">
                <a16:creationId xmlns:a16="http://schemas.microsoft.com/office/drawing/2014/main" id="{4203181E-0824-CA4B-F622-45B8A95A018D}"/>
              </a:ext>
            </a:extLst>
          </p:cNvPr>
          <p:cNvSpPr txBox="1">
            <a:spLocks noGrp="1"/>
          </p:cNvSpPr>
          <p:nvPr>
            <p:ph type="title"/>
          </p:nvPr>
        </p:nvSpPr>
        <p:spPr>
          <a:xfrm>
            <a:off x="256032" y="160841"/>
            <a:ext cx="11081456" cy="1132194"/>
          </a:xfrm>
          <a:prstGeom prst="rect">
            <a:avLst/>
          </a:prstGeom>
        </p:spPr>
        <p:txBody>
          <a:bodyPr spcFirstLastPara="1" wrap="square" lIns="121900" tIns="121900" rIns="121900" bIns="121900" anchor="t" anchorCtr="0">
            <a:normAutofit fontScale="90000"/>
          </a:bodyPr>
          <a:lstStyle/>
          <a:p>
            <a:r>
              <a:rPr lang="en-GB" sz="4000" dirty="0">
                <a:solidFill>
                  <a:srgbClr val="1D314F"/>
                </a:solidFill>
              </a:rPr>
              <a:t>Primary Changes from 2024</a:t>
            </a:r>
            <a:br>
              <a:rPr lang="en-GB" sz="4000" dirty="0">
                <a:solidFill>
                  <a:srgbClr val="1D314F"/>
                </a:solidFill>
              </a:rPr>
            </a:br>
            <a:r>
              <a:rPr lang="en-GB" sz="3600" dirty="0">
                <a:solidFill>
                  <a:srgbClr val="5B92E5"/>
                </a:solidFill>
              </a:rPr>
              <a:t>Progress &amp; Reflect</a:t>
            </a:r>
            <a:endParaRPr sz="3600" dirty="0">
              <a:solidFill>
                <a:srgbClr val="5B92E5"/>
              </a:solidFill>
            </a:endParaRPr>
          </a:p>
        </p:txBody>
      </p:sp>
      <p:pic>
        <p:nvPicPr>
          <p:cNvPr id="3" name="Picture 2">
            <a:extLst>
              <a:ext uri="{FF2B5EF4-FFF2-40B4-BE49-F238E27FC236}">
                <a16:creationId xmlns:a16="http://schemas.microsoft.com/office/drawing/2014/main" id="{864A4DDB-0B90-3A75-F7B6-7C34AC5C466F}"/>
              </a:ext>
            </a:extLst>
          </p:cNvPr>
          <p:cNvPicPr>
            <a:picLocks noChangeAspect="1"/>
          </p:cNvPicPr>
          <p:nvPr/>
        </p:nvPicPr>
        <p:blipFill>
          <a:blip r:embed="rId3"/>
          <a:stretch>
            <a:fillRect/>
          </a:stretch>
        </p:blipFill>
        <p:spPr>
          <a:xfrm>
            <a:off x="2290102" y="1582305"/>
            <a:ext cx="7611796" cy="5005957"/>
          </a:xfrm>
          <a:prstGeom prst="rect">
            <a:avLst/>
          </a:prstGeom>
        </p:spPr>
      </p:pic>
      <p:sp>
        <p:nvSpPr>
          <p:cNvPr id="4" name="Rectangle: Rounded Corners 3">
            <a:extLst>
              <a:ext uri="{FF2B5EF4-FFF2-40B4-BE49-F238E27FC236}">
                <a16:creationId xmlns:a16="http://schemas.microsoft.com/office/drawing/2014/main" id="{02F98B3F-AD8F-75DA-C04B-47706869954C}"/>
              </a:ext>
            </a:extLst>
          </p:cNvPr>
          <p:cNvSpPr/>
          <p:nvPr/>
        </p:nvSpPr>
        <p:spPr>
          <a:xfrm>
            <a:off x="3706368" y="3474720"/>
            <a:ext cx="890016" cy="365760"/>
          </a:xfrm>
          <a:prstGeom prst="roundRect">
            <a:avLst/>
          </a:prstGeom>
          <a:no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5AFCC58B-9951-8209-B574-0CCE392427BF}"/>
              </a:ext>
            </a:extLst>
          </p:cNvPr>
          <p:cNvSpPr/>
          <p:nvPr/>
        </p:nvSpPr>
        <p:spPr>
          <a:xfrm>
            <a:off x="7544102" y="3474720"/>
            <a:ext cx="890016" cy="365760"/>
          </a:xfrm>
          <a:prstGeom prst="roundRect">
            <a:avLst/>
          </a:prstGeom>
          <a:no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716021"/>
      </p:ext>
    </p:extLst>
  </p:cSld>
  <p:clrMapOvr>
    <a:masterClrMapping/>
  </p:clrMapOvr>
</p:sld>
</file>

<file path=ppt/theme/theme1.xml><?xml version="1.0" encoding="utf-8"?>
<a:theme xmlns:a="http://schemas.openxmlformats.org/drawingml/2006/main" name="PRME Template">
  <a:themeElements>
    <a:clrScheme name="Simple Light">
      <a:dk1>
        <a:srgbClr val="1E3250"/>
      </a:dk1>
      <a:lt1>
        <a:srgbClr val="E9F0FC"/>
      </a:lt1>
      <a:dk2>
        <a:srgbClr val="3D4C5A"/>
      </a:dk2>
      <a:lt2>
        <a:srgbClr val="CCCCCC"/>
      </a:lt2>
      <a:accent1>
        <a:srgbClr val="4DBBD0"/>
      </a:accent1>
      <a:accent2>
        <a:srgbClr val="57732F"/>
      </a:accent2>
      <a:accent3>
        <a:srgbClr val="5C4471"/>
      </a:accent3>
      <a:accent4>
        <a:srgbClr val="A0BB17"/>
      </a:accent4>
      <a:accent5>
        <a:srgbClr val="00435C"/>
      </a:accent5>
      <a:accent6>
        <a:srgbClr val="009C94"/>
      </a:accent6>
      <a:hlink>
        <a:srgbClr val="5B92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RME Template">
  <a:themeElements>
    <a:clrScheme name="Simple Light">
      <a:dk1>
        <a:srgbClr val="1E3250"/>
      </a:dk1>
      <a:lt1>
        <a:srgbClr val="E9F0FC"/>
      </a:lt1>
      <a:dk2>
        <a:srgbClr val="3D4C5A"/>
      </a:dk2>
      <a:lt2>
        <a:srgbClr val="CCCCCC"/>
      </a:lt2>
      <a:accent1>
        <a:srgbClr val="4DBBD0"/>
      </a:accent1>
      <a:accent2>
        <a:srgbClr val="57732F"/>
      </a:accent2>
      <a:accent3>
        <a:srgbClr val="5C4471"/>
      </a:accent3>
      <a:accent4>
        <a:srgbClr val="A0BB17"/>
      </a:accent4>
      <a:accent5>
        <a:srgbClr val="00435C"/>
      </a:accent5>
      <a:accent6>
        <a:srgbClr val="009C94"/>
      </a:accent6>
      <a:hlink>
        <a:srgbClr val="5B92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ME Template">
  <a:themeElements>
    <a:clrScheme name="Simple Light">
      <a:dk1>
        <a:srgbClr val="1E3250"/>
      </a:dk1>
      <a:lt1>
        <a:srgbClr val="E9F0FC"/>
      </a:lt1>
      <a:dk2>
        <a:srgbClr val="3D4C5A"/>
      </a:dk2>
      <a:lt2>
        <a:srgbClr val="CCCCCC"/>
      </a:lt2>
      <a:accent1>
        <a:srgbClr val="4DBBD0"/>
      </a:accent1>
      <a:accent2>
        <a:srgbClr val="57732F"/>
      </a:accent2>
      <a:accent3>
        <a:srgbClr val="5C4471"/>
      </a:accent3>
      <a:accent4>
        <a:srgbClr val="A0BB17"/>
      </a:accent4>
      <a:accent5>
        <a:srgbClr val="00435C"/>
      </a:accent5>
      <a:accent6>
        <a:srgbClr val="5C92E5"/>
      </a:accent6>
      <a:hlink>
        <a:srgbClr val="5B92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aab77ea-b4a5-49e3-a1e8-d6dd23a1f286}" enabled="0" method="" siteId="{eaab77ea-b4a5-49e3-a1e8-d6dd23a1f286}" removed="1"/>
</clbl:labelList>
</file>

<file path=docProps/app.xml><?xml version="1.0" encoding="utf-8"?>
<Properties xmlns="http://schemas.openxmlformats.org/officeDocument/2006/extended-properties" xmlns:vt="http://schemas.openxmlformats.org/officeDocument/2006/docPropsVTypes">
  <TotalTime>415</TotalTime>
  <Words>4378</Words>
  <Application>Microsoft Office PowerPoint</Application>
  <PresentationFormat>Widescreen</PresentationFormat>
  <Paragraphs>588</Paragraphs>
  <Slides>32</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Aptos</vt:lpstr>
      <vt:lpstr>Aptos Display</vt:lpstr>
      <vt:lpstr>Arial</vt:lpstr>
      <vt:lpstr>Calibri</vt:lpstr>
      <vt:lpstr>Flama Extrabold</vt:lpstr>
      <vt:lpstr>Mali Light</vt:lpstr>
      <vt:lpstr>Roboto</vt:lpstr>
      <vt:lpstr>Roboto Medium</vt:lpstr>
      <vt:lpstr>PRME Template</vt:lpstr>
      <vt:lpstr>4_PRME Template</vt:lpstr>
      <vt:lpstr>2_PRME Template</vt:lpstr>
      <vt:lpstr>PRME Chapter UK &amp; Ireland  Preparing your 2025 SIP Report</vt:lpstr>
      <vt:lpstr>PowerPoint Presentation</vt:lpstr>
      <vt:lpstr>Background &amp; Context</vt:lpstr>
      <vt:lpstr>SIP Policy</vt:lpstr>
      <vt:lpstr>SIP Resources</vt:lpstr>
      <vt:lpstr>Commons</vt:lpstr>
      <vt:lpstr>The Commons</vt:lpstr>
      <vt:lpstr>Primary Changes from 2024</vt:lpstr>
      <vt:lpstr>Primary Changes from 2024 Progress &amp; Reflect</vt:lpstr>
      <vt:lpstr>Primary Changes from 2024 Invites to Contribute </vt:lpstr>
      <vt:lpstr>Primary Changes from 2024 Invites to Contribute </vt:lpstr>
      <vt:lpstr>Key Terminology </vt:lpstr>
      <vt:lpstr>PowerPoint Presentation</vt:lpstr>
      <vt:lpstr>Types of Evidence</vt:lpstr>
      <vt:lpstr>Types of Evidence</vt:lpstr>
      <vt:lpstr>Content of the 2025 SIP</vt:lpstr>
      <vt:lpstr>Getting Started Mandatory Prompts &amp; Questions</vt:lpstr>
      <vt:lpstr>Getting Started: Optional Prompts &amp; Questions  </vt:lpstr>
      <vt:lpstr>Purpose Progress &amp; Reflect – Mandatory &amp; Optional</vt:lpstr>
      <vt:lpstr>Values Progress – Mandatory &amp; Optional</vt:lpstr>
      <vt:lpstr>Values Reflect - Optional</vt:lpstr>
      <vt:lpstr>Teach Progress – Mandatory &amp; Optional</vt:lpstr>
      <vt:lpstr>Teach Reflect - Optional Questions</vt:lpstr>
      <vt:lpstr>Research Progress – Mandatory &amp; Optional</vt:lpstr>
      <vt:lpstr>Research Reflect - Optional Questions</vt:lpstr>
      <vt:lpstr>Partner Progress – Mandatory</vt:lpstr>
      <vt:lpstr>Partner Progress and Reflect – Optional</vt:lpstr>
      <vt:lpstr>Practice Progress and Reflect – Mandatory &amp; Optional</vt:lpstr>
      <vt:lpstr>Share Progress and Reflect – Mandatory &amp; Optional</vt:lpstr>
      <vt:lpstr>FAQs</vt:lpstr>
      <vt:lpstr>What does a “Good” SIP Look Like? </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Steele</dc:creator>
  <cp:lastModifiedBy>Laura Steele</cp:lastModifiedBy>
  <cp:revision>1</cp:revision>
  <dcterms:created xsi:type="dcterms:W3CDTF">2025-04-06T07:44:03Z</dcterms:created>
  <dcterms:modified xsi:type="dcterms:W3CDTF">2025-04-09T06:02:34Z</dcterms:modified>
</cp:coreProperties>
</file>